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 Bold" panose="020B0604020202020204" charset="0"/>
      <p:regular r:id="rId18"/>
    </p:embeddedFont>
    <p:embeddedFont>
      <p:font typeface="Montserrat" panose="00000500000000000000" pitchFamily="2" charset="0"/>
      <p:regular r:id="rId19"/>
    </p:embeddedFont>
    <p:embeddedFont>
      <p:font typeface="Montserrat Ultra-Bold" panose="020B0604020202020204" charset="0"/>
      <p:regular r:id="rId20"/>
    </p:embeddedFont>
    <p:embeddedFont>
      <p:font typeface="Open Sans Bold" panose="020B0604020202020204" charset="0"/>
      <p:regular r:id="rId21"/>
    </p:embeddedFont>
    <p:embeddedFont>
      <p:font typeface="Poppins" panose="00000500000000000000" pitchFamily="2" charset="0"/>
      <p:regular r:id="rId22"/>
      <p:bold r:id="rId23"/>
      <p:italic r:id="rId24"/>
      <p:boldItalic r:id="rId25"/>
    </p:embeddedFont>
    <p:embeddedFont>
      <p:font typeface="Poppins Bold" panose="00000800000000000000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8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18" Type="http://schemas.openxmlformats.org/officeDocument/2006/relationships/image" Target="../media/image15.png"/><Relationship Id="rId3" Type="http://schemas.openxmlformats.org/officeDocument/2006/relationships/image" Target="../media/image17.svg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17" Type="http://schemas.openxmlformats.org/officeDocument/2006/relationships/image" Target="../media/image12.png"/><Relationship Id="rId2" Type="http://schemas.openxmlformats.org/officeDocument/2006/relationships/image" Target="../media/image1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29.jpeg"/><Relationship Id="rId9" Type="http://schemas.openxmlformats.org/officeDocument/2006/relationships/image" Target="../media/image9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30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8.png"/><Relationship Id="rId18" Type="http://schemas.openxmlformats.org/officeDocument/2006/relationships/image" Target="../media/image5.png"/><Relationship Id="rId3" Type="http://schemas.openxmlformats.org/officeDocument/2006/relationships/image" Target="../media/image3.svg"/><Relationship Id="rId21" Type="http://schemas.openxmlformats.org/officeDocument/2006/relationships/image" Target="../media/image13.png"/><Relationship Id="rId7" Type="http://schemas.openxmlformats.org/officeDocument/2006/relationships/image" Target="../media/image34.sv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image" Target="../media/image37.png"/><Relationship Id="rId19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9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image" Target="../media/image17.sv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.png"/><Relationship Id="rId3" Type="http://schemas.openxmlformats.org/officeDocument/2006/relationships/image" Target="../media/image20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" Type="http://schemas.openxmlformats.org/officeDocument/2006/relationships/image" Target="../media/image19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22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4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png"/><Relationship Id="rId3" Type="http://schemas.openxmlformats.org/officeDocument/2006/relationships/image" Target="../media/image24.sv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17" Type="http://schemas.openxmlformats.org/officeDocument/2006/relationships/image" Target="../media/image15.png"/><Relationship Id="rId2" Type="http://schemas.openxmlformats.org/officeDocument/2006/relationships/image" Target="../media/image2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28.sv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27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122" r="-2520" b="-91699"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8455867" y="5056948"/>
            <a:ext cx="8982697" cy="3005888"/>
            <a:chOff x="0" y="0"/>
            <a:chExt cx="2365813" cy="7916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5813" cy="791674"/>
            </a:xfrm>
            <a:custGeom>
              <a:avLst/>
              <a:gdLst/>
              <a:ahLst/>
              <a:cxnLst/>
              <a:rect l="l" t="t" r="r" b="b"/>
              <a:pathLst>
                <a:path w="2365813" h="791674">
                  <a:moveTo>
                    <a:pt x="0" y="0"/>
                  </a:moveTo>
                  <a:lnTo>
                    <a:pt x="2365813" y="0"/>
                  </a:lnTo>
                  <a:lnTo>
                    <a:pt x="2365813" y="791674"/>
                  </a:lnTo>
                  <a:lnTo>
                    <a:pt x="0" y="791674"/>
                  </a:lnTo>
                  <a:lnTo>
                    <a:pt x="0" y="0"/>
                  </a:lnTo>
                </a:path>
              </a:pathLst>
            </a:custGeom>
            <a:solidFill>
              <a:srgbClr val="2D8BBA">
                <a:alpha val="61961"/>
              </a:srgbClr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55867" y="1935060"/>
            <a:ext cx="8982697" cy="2775577"/>
            <a:chOff x="0" y="0"/>
            <a:chExt cx="2365813" cy="731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5813" cy="731016"/>
            </a:xfrm>
            <a:custGeom>
              <a:avLst/>
              <a:gdLst/>
              <a:ahLst/>
              <a:cxnLst/>
              <a:rect l="l" t="t" r="r" b="b"/>
              <a:pathLst>
                <a:path w="2365813" h="731016">
                  <a:moveTo>
                    <a:pt x="0" y="0"/>
                  </a:moveTo>
                  <a:lnTo>
                    <a:pt x="2365813" y="0"/>
                  </a:lnTo>
                  <a:lnTo>
                    <a:pt x="2365813" y="731016"/>
                  </a:lnTo>
                  <a:lnTo>
                    <a:pt x="0" y="731016"/>
                  </a:lnTo>
                  <a:lnTo>
                    <a:pt x="0" y="0"/>
                  </a:lnTo>
                </a:path>
              </a:pathLst>
            </a:custGeom>
            <a:solidFill>
              <a:srgbClr val="213559">
                <a:alpha val="78824"/>
              </a:srgbClr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rot="-7020778">
            <a:off x="-5890863" y="736895"/>
            <a:ext cx="16230600" cy="10557522"/>
          </a:xfrm>
          <a:prstGeom prst="rect">
            <a:avLst/>
          </a:prstGeom>
          <a:solidFill>
            <a:srgbClr val="263F6B"/>
          </a:solidFill>
        </p:spPr>
        <p:txBody>
          <a:bodyPr/>
          <a:lstStyle/>
          <a:p>
            <a:endParaRPr lang="en-ID"/>
          </a:p>
        </p:txBody>
      </p:sp>
      <p:sp>
        <p:nvSpPr>
          <p:cNvPr id="10" name="AutoShape 10"/>
          <p:cNvSpPr/>
          <p:nvPr/>
        </p:nvSpPr>
        <p:spPr>
          <a:xfrm rot="-7020778">
            <a:off x="-7586718" y="508627"/>
            <a:ext cx="16230600" cy="11066316"/>
          </a:xfrm>
          <a:prstGeom prst="rect">
            <a:avLst/>
          </a:prstGeom>
          <a:solidFill>
            <a:srgbClr val="2D8BBA"/>
          </a:solid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>
            <a:off x="1017876" y="1640045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>
            <a:off x="15476242" y="895680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AutoShape 13"/>
          <p:cNvSpPr/>
          <p:nvPr/>
        </p:nvSpPr>
        <p:spPr>
          <a:xfrm>
            <a:off x="-1543925" y="3151310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/>
          </a:p>
        </p:txBody>
      </p:sp>
      <p:sp>
        <p:nvSpPr>
          <p:cNvPr id="14" name="AutoShape 14"/>
          <p:cNvSpPr/>
          <p:nvPr/>
        </p:nvSpPr>
        <p:spPr>
          <a:xfrm flipV="1">
            <a:off x="-968010" y="9113833"/>
            <a:ext cx="8435610" cy="43605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253625" y="159647"/>
            <a:ext cx="824566" cy="749460"/>
          </a:xfrm>
          <a:custGeom>
            <a:avLst/>
            <a:gdLst/>
            <a:ahLst/>
            <a:cxnLst/>
            <a:rect l="l" t="t" r="r" b="b"/>
            <a:pathLst>
              <a:path w="824566" h="749460">
                <a:moveTo>
                  <a:pt x="0" y="0"/>
                </a:moveTo>
                <a:lnTo>
                  <a:pt x="824566" y="0"/>
                </a:lnTo>
                <a:lnTo>
                  <a:pt x="824566" y="749461"/>
                </a:lnTo>
                <a:lnTo>
                  <a:pt x="0" y="749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>
            <a:off x="1112395" y="120040"/>
            <a:ext cx="828675" cy="828675"/>
          </a:xfrm>
          <a:custGeom>
            <a:avLst/>
            <a:gdLst/>
            <a:ahLst/>
            <a:cxnLst/>
            <a:rect l="l" t="t" r="r" b="b"/>
            <a:pathLst>
              <a:path w="828675" h="828675">
                <a:moveTo>
                  <a:pt x="0" y="0"/>
                </a:moveTo>
                <a:lnTo>
                  <a:pt x="828675" y="0"/>
                </a:lnTo>
                <a:lnTo>
                  <a:pt x="828675" y="828675"/>
                </a:lnTo>
                <a:lnTo>
                  <a:pt x="0" y="828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7"/>
          <p:cNvSpPr/>
          <p:nvPr/>
        </p:nvSpPr>
        <p:spPr>
          <a:xfrm>
            <a:off x="3910918" y="261395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8" name="Group 18"/>
          <p:cNvGrpSpPr/>
          <p:nvPr/>
        </p:nvGrpSpPr>
        <p:grpSpPr>
          <a:xfrm>
            <a:off x="-968010" y="8956802"/>
            <a:ext cx="8503201" cy="1201948"/>
            <a:chOff x="0" y="0"/>
            <a:chExt cx="1943475" cy="3165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43475" cy="316562"/>
            </a:xfrm>
            <a:custGeom>
              <a:avLst/>
              <a:gdLst/>
              <a:ahLst/>
              <a:cxnLst/>
              <a:rect l="l" t="t" r="r" b="b"/>
              <a:pathLst>
                <a:path w="1943475" h="316562">
                  <a:moveTo>
                    <a:pt x="0" y="0"/>
                  </a:moveTo>
                  <a:lnTo>
                    <a:pt x="1943475" y="0"/>
                  </a:lnTo>
                  <a:lnTo>
                    <a:pt x="1943475" y="316562"/>
                  </a:lnTo>
                  <a:lnTo>
                    <a:pt x="0" y="316562"/>
                  </a:lnTo>
                  <a:lnTo>
                    <a:pt x="0" y="0"/>
                  </a:lnTo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703205" y="9118695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2"/>
          <p:cNvSpPr/>
          <p:nvPr/>
        </p:nvSpPr>
        <p:spPr>
          <a:xfrm>
            <a:off x="2590800" y="9118695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0" y="0"/>
                </a:lnTo>
                <a:lnTo>
                  <a:pt x="924180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3" name="Freeform 23"/>
          <p:cNvSpPr/>
          <p:nvPr/>
        </p:nvSpPr>
        <p:spPr>
          <a:xfrm>
            <a:off x="1295400" y="9190239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7" y="0"/>
                </a:lnTo>
                <a:lnTo>
                  <a:pt x="1257737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4" name="Freeform 24"/>
          <p:cNvSpPr/>
          <p:nvPr/>
        </p:nvSpPr>
        <p:spPr>
          <a:xfrm>
            <a:off x="281429" y="9168100"/>
            <a:ext cx="861571" cy="846186"/>
          </a:xfrm>
          <a:custGeom>
            <a:avLst/>
            <a:gdLst/>
            <a:ahLst/>
            <a:cxnLst/>
            <a:rect l="l" t="t" r="r" b="b"/>
            <a:pathLst>
              <a:path w="861571" h="846186">
                <a:moveTo>
                  <a:pt x="0" y="0"/>
                </a:moveTo>
                <a:lnTo>
                  <a:pt x="861571" y="0"/>
                </a:lnTo>
                <a:lnTo>
                  <a:pt x="861571" y="846185"/>
                </a:lnTo>
                <a:lnTo>
                  <a:pt x="0" y="84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5" name="Freeform 25"/>
          <p:cNvSpPr/>
          <p:nvPr/>
        </p:nvSpPr>
        <p:spPr>
          <a:xfrm>
            <a:off x="-762000" y="9123360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26" name="Group 26"/>
          <p:cNvGrpSpPr/>
          <p:nvPr/>
        </p:nvGrpSpPr>
        <p:grpSpPr>
          <a:xfrm rot="127861">
            <a:off x="6728049" y="8973351"/>
            <a:ext cx="1335830" cy="1168851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5354706" y="213925"/>
            <a:ext cx="2486107" cy="993504"/>
          </a:xfrm>
          <a:custGeom>
            <a:avLst/>
            <a:gdLst/>
            <a:ahLst/>
            <a:cxnLst/>
            <a:rect l="l" t="t" r="r" b="b"/>
            <a:pathLst>
              <a:path w="2486107" h="993504">
                <a:moveTo>
                  <a:pt x="0" y="0"/>
                </a:moveTo>
                <a:lnTo>
                  <a:pt x="2486107" y="0"/>
                </a:lnTo>
                <a:lnTo>
                  <a:pt x="2486107" y="993505"/>
                </a:lnTo>
                <a:lnTo>
                  <a:pt x="0" y="9935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0" name="Freeform 30"/>
          <p:cNvSpPr/>
          <p:nvPr/>
        </p:nvSpPr>
        <p:spPr>
          <a:xfrm>
            <a:off x="8078938" y="410946"/>
            <a:ext cx="1224234" cy="578451"/>
          </a:xfrm>
          <a:custGeom>
            <a:avLst/>
            <a:gdLst/>
            <a:ahLst/>
            <a:cxnLst/>
            <a:rect l="l" t="t" r="r" b="b"/>
            <a:pathLst>
              <a:path w="1224234" h="578451">
                <a:moveTo>
                  <a:pt x="0" y="0"/>
                </a:moveTo>
                <a:lnTo>
                  <a:pt x="1224234" y="0"/>
                </a:lnTo>
                <a:lnTo>
                  <a:pt x="1224234" y="578450"/>
                </a:lnTo>
                <a:lnTo>
                  <a:pt x="0" y="5784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1" name="Freeform 31"/>
          <p:cNvSpPr/>
          <p:nvPr/>
        </p:nvSpPr>
        <p:spPr>
          <a:xfrm>
            <a:off x="9512828" y="288368"/>
            <a:ext cx="2200768" cy="844619"/>
          </a:xfrm>
          <a:custGeom>
            <a:avLst/>
            <a:gdLst/>
            <a:ahLst/>
            <a:cxnLst/>
            <a:rect l="l" t="t" r="r" b="b"/>
            <a:pathLst>
              <a:path w="2200768" h="844619">
                <a:moveTo>
                  <a:pt x="0" y="0"/>
                </a:moveTo>
                <a:lnTo>
                  <a:pt x="2200767" y="0"/>
                </a:lnTo>
                <a:lnTo>
                  <a:pt x="2200767" y="844619"/>
                </a:lnTo>
                <a:lnTo>
                  <a:pt x="0" y="8446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2" name="TextBox 32"/>
          <p:cNvSpPr txBox="1"/>
          <p:nvPr/>
        </p:nvSpPr>
        <p:spPr>
          <a:xfrm>
            <a:off x="408167" y="4207818"/>
            <a:ext cx="5678924" cy="152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5"/>
              </a:lnSpc>
            </a:pPr>
            <a:r>
              <a:rPr lang="en-US" sz="6500" spc="-383">
                <a:solidFill>
                  <a:srgbClr val="FFFFFF"/>
                </a:solidFill>
                <a:latin typeface="Montserrat Ultra-Bold"/>
              </a:rPr>
              <a:t>1ST TRAILS 2023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8167" y="6013210"/>
            <a:ext cx="6007058" cy="139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7"/>
              </a:lnSpc>
              <a:spcBef>
                <a:spcPct val="0"/>
              </a:spcBef>
            </a:pPr>
            <a:r>
              <a:rPr lang="en-US" sz="2420" spc="14">
                <a:solidFill>
                  <a:srgbClr val="FFFFFF"/>
                </a:solidFill>
                <a:latin typeface="Poppins Bold"/>
              </a:rPr>
              <a:t>TRISAKTI INTERNATIONAL CONFERENCE ON LAW FOR SOCIAL WELFARE</a:t>
            </a:r>
          </a:p>
          <a:p>
            <a:pPr>
              <a:lnSpc>
                <a:spcPts val="2977"/>
              </a:lnSpc>
              <a:spcBef>
                <a:spcPct val="0"/>
              </a:spcBef>
            </a:pPr>
            <a:endParaRPr lang="en-US" sz="2420" spc="14">
              <a:solidFill>
                <a:srgbClr val="FFFFFF"/>
              </a:solidFill>
              <a:latin typeface="Poppins Bold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820">
                <a:solidFill>
                  <a:srgbClr val="FFFFFF"/>
                </a:solidFill>
                <a:latin typeface="Poppins"/>
              </a:rPr>
              <a:t>SEPTEMBER 25TH – 26TH , 2023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79170" y="493666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455867" y="2859623"/>
            <a:ext cx="8982697" cy="130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4F4F4"/>
                </a:solidFill>
                <a:latin typeface="Canva Sans Bold"/>
              </a:rPr>
              <a:t>Title title title title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4F4F4"/>
                </a:solidFill>
                <a:latin typeface="Canva Sans Bold"/>
              </a:rPr>
              <a:t>....................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55867" y="5880444"/>
            <a:ext cx="8982697" cy="134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F4F4F4"/>
                </a:solidFill>
                <a:latin typeface="Canva Sans Bold"/>
              </a:rPr>
              <a:t>Authors affiliation</a:t>
            </a: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F4F4F4"/>
                </a:solidFill>
                <a:latin typeface="Canva Sans Bold"/>
              </a:rPr>
              <a:t>.......................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FF3EE9D-2BB9-2A83-84EB-65F6A8204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65" y="9116785"/>
            <a:ext cx="2656435" cy="9562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297214" y="-726996"/>
            <a:ext cx="11740992" cy="11740992"/>
          </a:xfrm>
          <a:custGeom>
            <a:avLst/>
            <a:gdLst/>
            <a:ahLst/>
            <a:cxnLst/>
            <a:rect l="l" t="t" r="r" b="b"/>
            <a:pathLst>
              <a:path w="11740992" h="11740992">
                <a:moveTo>
                  <a:pt x="0" y="0"/>
                </a:moveTo>
                <a:lnTo>
                  <a:pt x="11740992" y="0"/>
                </a:lnTo>
                <a:lnTo>
                  <a:pt x="11740992" y="11740992"/>
                </a:lnTo>
                <a:lnTo>
                  <a:pt x="0" y="1174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AutoShape 4"/>
          <p:cNvSpPr/>
          <p:nvPr/>
        </p:nvSpPr>
        <p:spPr>
          <a:xfrm>
            <a:off x="1028700" y="1201989"/>
            <a:ext cx="16230600" cy="7945448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5" name="Group 5"/>
          <p:cNvGrpSpPr/>
          <p:nvPr/>
        </p:nvGrpSpPr>
        <p:grpSpPr>
          <a:xfrm>
            <a:off x="-330479" y="1201989"/>
            <a:ext cx="8456256" cy="9332870"/>
            <a:chOff x="0" y="0"/>
            <a:chExt cx="11275007" cy="1244382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6477" r="23117"/>
            <a:stretch>
              <a:fillRect/>
            </a:stretch>
          </p:blipFill>
          <p:spPr>
            <a:xfrm>
              <a:off x="0" y="0"/>
              <a:ext cx="11275007" cy="12443826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144000" y="3458059"/>
            <a:ext cx="5153535" cy="42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5"/>
              </a:lnSpc>
              <a:spcBef>
                <a:spcPct val="0"/>
              </a:spcBef>
            </a:pPr>
            <a:r>
              <a:rPr lang="en-US" sz="2688" spc="53">
                <a:solidFill>
                  <a:srgbClr val="FFFFFF"/>
                </a:solidFill>
                <a:latin typeface="Montserrat Ultra-Bold"/>
              </a:rPr>
              <a:t>The significant conclusion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23417" y="4065583"/>
            <a:ext cx="612363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Current customer profile.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64053" y="5901844"/>
            <a:ext cx="612363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Current customer profile.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18011" y="4936801"/>
            <a:ext cx="5015718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18011" y="6624159"/>
            <a:ext cx="5015718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533729" y="1628019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AutoShape 13"/>
          <p:cNvSpPr/>
          <p:nvPr/>
        </p:nvSpPr>
        <p:spPr>
          <a:xfrm rot="-5400000">
            <a:off x="13018986" y="537653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/>
          </a:p>
        </p:txBody>
      </p:sp>
      <p:sp>
        <p:nvSpPr>
          <p:cNvPr id="14" name="TextBox 14"/>
          <p:cNvSpPr txBox="1"/>
          <p:nvPr/>
        </p:nvSpPr>
        <p:spPr>
          <a:xfrm>
            <a:off x="7240097" y="1625331"/>
            <a:ext cx="9076690" cy="71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5600">
                <a:solidFill>
                  <a:srgbClr val="F4F4F4"/>
                </a:solidFill>
                <a:latin typeface="Canva Sans Bold"/>
              </a:rPr>
              <a:t>Conclusion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173200" y="9258300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>
            <a:off x="13182600" y="925830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1" y="0"/>
                </a:lnTo>
                <a:lnTo>
                  <a:pt x="924181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7"/>
          <p:cNvSpPr/>
          <p:nvPr/>
        </p:nvSpPr>
        <p:spPr>
          <a:xfrm>
            <a:off x="11811000" y="9339370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8"/>
          <p:cNvSpPr/>
          <p:nvPr/>
        </p:nvSpPr>
        <p:spPr>
          <a:xfrm>
            <a:off x="10744200" y="9258300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19"/>
          <p:cNvSpPr/>
          <p:nvPr/>
        </p:nvSpPr>
        <p:spPr>
          <a:xfrm>
            <a:off x="9753600" y="9258300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0" name="Freeform 20"/>
          <p:cNvSpPr/>
          <p:nvPr/>
        </p:nvSpPr>
        <p:spPr>
          <a:xfrm>
            <a:off x="1489321" y="17643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1" name="Freeform 21"/>
          <p:cNvSpPr/>
          <p:nvPr/>
        </p:nvSpPr>
        <p:spPr>
          <a:xfrm>
            <a:off x="2506580" y="176437"/>
            <a:ext cx="783318" cy="783318"/>
          </a:xfrm>
          <a:custGeom>
            <a:avLst/>
            <a:gdLst/>
            <a:ahLst/>
            <a:cxnLst/>
            <a:rect l="l" t="t" r="r" b="b"/>
            <a:pathLst>
              <a:path w="783318" h="783318">
                <a:moveTo>
                  <a:pt x="0" y="0"/>
                </a:moveTo>
                <a:lnTo>
                  <a:pt x="783318" y="0"/>
                </a:lnTo>
                <a:lnTo>
                  <a:pt x="783318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TextBox 22"/>
          <p:cNvSpPr txBox="1"/>
          <p:nvPr/>
        </p:nvSpPr>
        <p:spPr>
          <a:xfrm>
            <a:off x="3442298" y="427284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23" name="Freeform 23"/>
          <p:cNvSpPr/>
          <p:nvPr/>
        </p:nvSpPr>
        <p:spPr>
          <a:xfrm>
            <a:off x="5288689" y="224436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4" name="Freeform 24"/>
          <p:cNvSpPr/>
          <p:nvPr/>
        </p:nvSpPr>
        <p:spPr>
          <a:xfrm>
            <a:off x="10311560" y="238860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5" name="Freeform 25"/>
          <p:cNvSpPr/>
          <p:nvPr/>
        </p:nvSpPr>
        <p:spPr>
          <a:xfrm>
            <a:off x="8735937" y="244121"/>
            <a:ext cx="1371322" cy="647950"/>
          </a:xfrm>
          <a:custGeom>
            <a:avLst/>
            <a:gdLst/>
            <a:ahLst/>
            <a:cxnLst/>
            <a:rect l="l" t="t" r="r" b="b"/>
            <a:pathLst>
              <a:path w="1371322" h="647950">
                <a:moveTo>
                  <a:pt x="0" y="0"/>
                </a:moveTo>
                <a:lnTo>
                  <a:pt x="1371321" y="0"/>
                </a:lnTo>
                <a:lnTo>
                  <a:pt x="1371321" y="647950"/>
                </a:lnTo>
                <a:lnTo>
                  <a:pt x="0" y="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6" name="Freeform 26"/>
          <p:cNvSpPr/>
          <p:nvPr/>
        </p:nvSpPr>
        <p:spPr>
          <a:xfrm>
            <a:off x="6473724" y="176437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4"/>
                </a:lnTo>
                <a:lnTo>
                  <a:pt x="0" y="814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27609-D397-B925-C37D-3A5893B0B6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2629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9070214" y="176437"/>
            <a:ext cx="14335708" cy="1433570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17089" y="2743225"/>
            <a:ext cx="10293890" cy="1029384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1569" r="-1205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799162"/>
            <a:ext cx="6123635" cy="273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212423"/>
                </a:solidFill>
                <a:latin typeface="Montserrat"/>
              </a:rPr>
              <a:t>New product development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212423"/>
                </a:solidFill>
                <a:latin typeface="Montserrat"/>
              </a:rPr>
              <a:t>Applications mockups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212423"/>
                </a:solidFill>
                <a:latin typeface="Montserrat"/>
              </a:rPr>
              <a:t>Marketing business plan for a new product(s)</a:t>
            </a:r>
          </a:p>
        </p:txBody>
      </p:sp>
      <p:sp>
        <p:nvSpPr>
          <p:cNvPr id="8" name="Freeform 8"/>
          <p:cNvSpPr/>
          <p:nvPr/>
        </p:nvSpPr>
        <p:spPr>
          <a:xfrm>
            <a:off x="15877301" y="9242473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1149018" y="2231877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10"/>
          <p:cNvSpPr txBox="1"/>
          <p:nvPr/>
        </p:nvSpPr>
        <p:spPr>
          <a:xfrm>
            <a:off x="1028700" y="3269673"/>
            <a:ext cx="9076690" cy="71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6"/>
              </a:lnSpc>
            </a:pPr>
            <a:r>
              <a:rPr lang="en-US" sz="5600">
                <a:solidFill>
                  <a:srgbClr val="213559"/>
                </a:solidFill>
                <a:latin typeface="Canva Sans Bold"/>
              </a:rPr>
              <a:t>Recommendation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89321" y="17643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>
            <a:off x="2506580" y="176437"/>
            <a:ext cx="783318" cy="783318"/>
          </a:xfrm>
          <a:custGeom>
            <a:avLst/>
            <a:gdLst/>
            <a:ahLst/>
            <a:cxnLst/>
            <a:rect l="l" t="t" r="r" b="b"/>
            <a:pathLst>
              <a:path w="783318" h="783318">
                <a:moveTo>
                  <a:pt x="0" y="0"/>
                </a:moveTo>
                <a:lnTo>
                  <a:pt x="783318" y="0"/>
                </a:lnTo>
                <a:lnTo>
                  <a:pt x="783318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TextBox 13"/>
          <p:cNvSpPr txBox="1"/>
          <p:nvPr/>
        </p:nvSpPr>
        <p:spPr>
          <a:xfrm>
            <a:off x="3442298" y="427284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14" name="Freeform 14"/>
          <p:cNvSpPr/>
          <p:nvPr/>
        </p:nvSpPr>
        <p:spPr>
          <a:xfrm>
            <a:off x="5288689" y="224436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990600" y="9242473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>
            <a:off x="1905000" y="9258300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7"/>
          <p:cNvSpPr/>
          <p:nvPr/>
        </p:nvSpPr>
        <p:spPr>
          <a:xfrm>
            <a:off x="2895600" y="9301270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8"/>
          <p:cNvSpPr/>
          <p:nvPr/>
        </p:nvSpPr>
        <p:spPr>
          <a:xfrm>
            <a:off x="4267200" y="913913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0" y="0"/>
                </a:lnTo>
                <a:lnTo>
                  <a:pt x="924180" y="944996"/>
                </a:lnTo>
                <a:lnTo>
                  <a:pt x="0" y="9449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19"/>
          <p:cNvSpPr/>
          <p:nvPr/>
        </p:nvSpPr>
        <p:spPr>
          <a:xfrm>
            <a:off x="5334000" y="9139130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6"/>
                </a:lnTo>
                <a:lnTo>
                  <a:pt x="0" y="944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0" name="Freeform 20"/>
          <p:cNvSpPr/>
          <p:nvPr/>
        </p:nvSpPr>
        <p:spPr>
          <a:xfrm>
            <a:off x="6473724" y="176437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4"/>
                </a:lnTo>
                <a:lnTo>
                  <a:pt x="0" y="8147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1" name="Freeform 21"/>
          <p:cNvSpPr/>
          <p:nvPr/>
        </p:nvSpPr>
        <p:spPr>
          <a:xfrm>
            <a:off x="8735937" y="244121"/>
            <a:ext cx="1371322" cy="647950"/>
          </a:xfrm>
          <a:custGeom>
            <a:avLst/>
            <a:gdLst/>
            <a:ahLst/>
            <a:cxnLst/>
            <a:rect l="l" t="t" r="r" b="b"/>
            <a:pathLst>
              <a:path w="1371322" h="647950">
                <a:moveTo>
                  <a:pt x="0" y="0"/>
                </a:moveTo>
                <a:lnTo>
                  <a:pt x="1371321" y="0"/>
                </a:lnTo>
                <a:lnTo>
                  <a:pt x="1371321" y="647950"/>
                </a:lnTo>
                <a:lnTo>
                  <a:pt x="0" y="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2"/>
          <p:cNvSpPr/>
          <p:nvPr/>
        </p:nvSpPr>
        <p:spPr>
          <a:xfrm>
            <a:off x="10311560" y="238860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1F149D-09EA-3B46-A77E-91C6C1B619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105900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83237" y="431122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15476242" y="895680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17494137" y="698454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-636587" y="9576808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AutoShape 7"/>
          <p:cNvSpPr/>
          <p:nvPr/>
        </p:nvSpPr>
        <p:spPr>
          <a:xfrm>
            <a:off x="1028700" y="8302951"/>
            <a:ext cx="16230600" cy="1695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sp>
        <p:nvSpPr>
          <p:cNvPr id="8" name="AutoShape 8"/>
          <p:cNvSpPr/>
          <p:nvPr/>
        </p:nvSpPr>
        <p:spPr>
          <a:xfrm>
            <a:off x="1028700" y="1814529"/>
            <a:ext cx="16230600" cy="1695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11303495" y="5431350"/>
            <a:ext cx="631624" cy="631624"/>
          </a:xfrm>
          <a:custGeom>
            <a:avLst/>
            <a:gdLst/>
            <a:ahLst/>
            <a:cxnLst/>
            <a:rect l="l" t="t" r="r" b="b"/>
            <a:pathLst>
              <a:path w="631624" h="631624">
                <a:moveTo>
                  <a:pt x="0" y="0"/>
                </a:moveTo>
                <a:lnTo>
                  <a:pt x="631624" y="0"/>
                </a:lnTo>
                <a:lnTo>
                  <a:pt x="631624" y="631624"/>
                </a:lnTo>
                <a:lnTo>
                  <a:pt x="0" y="63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11359267" y="6411977"/>
            <a:ext cx="698484" cy="710760"/>
          </a:xfrm>
          <a:custGeom>
            <a:avLst/>
            <a:gdLst/>
            <a:ahLst/>
            <a:cxnLst/>
            <a:rect l="l" t="t" r="r" b="b"/>
            <a:pathLst>
              <a:path w="698484" h="710760">
                <a:moveTo>
                  <a:pt x="0" y="0"/>
                </a:moveTo>
                <a:lnTo>
                  <a:pt x="698484" y="0"/>
                </a:lnTo>
                <a:lnTo>
                  <a:pt x="698484" y="710760"/>
                </a:lnTo>
                <a:lnTo>
                  <a:pt x="0" y="71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>
            <a:off x="11307387" y="4330067"/>
            <a:ext cx="662375" cy="626773"/>
          </a:xfrm>
          <a:custGeom>
            <a:avLst/>
            <a:gdLst/>
            <a:ahLst/>
            <a:cxnLst/>
            <a:rect l="l" t="t" r="r" b="b"/>
            <a:pathLst>
              <a:path w="662375" h="626773">
                <a:moveTo>
                  <a:pt x="0" y="0"/>
                </a:moveTo>
                <a:lnTo>
                  <a:pt x="662375" y="0"/>
                </a:lnTo>
                <a:lnTo>
                  <a:pt x="662375" y="626773"/>
                </a:lnTo>
                <a:lnTo>
                  <a:pt x="0" y="626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TextBox 12"/>
          <p:cNvSpPr txBox="1"/>
          <p:nvPr/>
        </p:nvSpPr>
        <p:spPr>
          <a:xfrm>
            <a:off x="1028700" y="3398244"/>
            <a:ext cx="7727311" cy="391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98"/>
              </a:lnSpc>
            </a:pPr>
            <a:r>
              <a:rPr lang="en-US" sz="16194" spc="-955">
                <a:solidFill>
                  <a:srgbClr val="FFFFFF"/>
                </a:solidFill>
                <a:latin typeface="Montserrat Ultra-Bold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03495" y="3040438"/>
            <a:ext cx="320568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0"/>
              </a:lnSpc>
            </a:pPr>
            <a:r>
              <a:rPr lang="en-US" sz="2700">
                <a:solidFill>
                  <a:srgbClr val="FFFFFF"/>
                </a:solidFill>
                <a:latin typeface="Montserrat Ultra-Bold"/>
              </a:rPr>
              <a:t>INSTITUTION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19617" y="5313774"/>
            <a:ext cx="281579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+123-456-7890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19617" y="6333969"/>
            <a:ext cx="493968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www.reallygreatsite.com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49683" y="4210066"/>
            <a:ext cx="493968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123 Anywhere St., Any City</a:t>
            </a:r>
          </a:p>
        </p:txBody>
      </p:sp>
      <p:sp>
        <p:nvSpPr>
          <p:cNvPr id="17" name="Freeform 17"/>
          <p:cNvSpPr/>
          <p:nvPr/>
        </p:nvSpPr>
        <p:spPr>
          <a:xfrm>
            <a:off x="7267385" y="9104310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8"/>
          <p:cNvSpPr/>
          <p:nvPr/>
        </p:nvSpPr>
        <p:spPr>
          <a:xfrm>
            <a:off x="6243404" y="910431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1" y="0"/>
                </a:lnTo>
                <a:lnTo>
                  <a:pt x="924181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19"/>
          <p:cNvSpPr/>
          <p:nvPr/>
        </p:nvSpPr>
        <p:spPr>
          <a:xfrm>
            <a:off x="4892355" y="9242473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7" y="0"/>
                </a:lnTo>
                <a:lnTo>
                  <a:pt x="1257737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0" name="Freeform 20"/>
          <p:cNvSpPr/>
          <p:nvPr/>
        </p:nvSpPr>
        <p:spPr>
          <a:xfrm>
            <a:off x="3752605" y="9180434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2" y="0"/>
                </a:lnTo>
                <a:lnTo>
                  <a:pt x="923422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1" name="Freeform 21"/>
          <p:cNvSpPr/>
          <p:nvPr/>
        </p:nvSpPr>
        <p:spPr>
          <a:xfrm>
            <a:off x="2676758" y="9104310"/>
            <a:ext cx="935372" cy="983057"/>
          </a:xfrm>
          <a:custGeom>
            <a:avLst/>
            <a:gdLst/>
            <a:ahLst/>
            <a:cxnLst/>
            <a:rect l="l" t="t" r="r" b="b"/>
            <a:pathLst>
              <a:path w="935372" h="983057">
                <a:moveTo>
                  <a:pt x="0" y="0"/>
                </a:moveTo>
                <a:lnTo>
                  <a:pt x="935372" y="0"/>
                </a:lnTo>
                <a:lnTo>
                  <a:pt x="935372" y="983057"/>
                </a:lnTo>
                <a:lnTo>
                  <a:pt x="0" y="9830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2"/>
          <p:cNvSpPr/>
          <p:nvPr/>
        </p:nvSpPr>
        <p:spPr>
          <a:xfrm>
            <a:off x="6355017" y="837951"/>
            <a:ext cx="831282" cy="755565"/>
          </a:xfrm>
          <a:custGeom>
            <a:avLst/>
            <a:gdLst/>
            <a:ahLst/>
            <a:cxnLst/>
            <a:rect l="l" t="t" r="r" b="b"/>
            <a:pathLst>
              <a:path w="831282" h="755565">
                <a:moveTo>
                  <a:pt x="0" y="0"/>
                </a:moveTo>
                <a:lnTo>
                  <a:pt x="831282" y="0"/>
                </a:lnTo>
                <a:lnTo>
                  <a:pt x="831282" y="755565"/>
                </a:lnTo>
                <a:lnTo>
                  <a:pt x="0" y="7555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3" name="Freeform 23"/>
          <p:cNvSpPr/>
          <p:nvPr/>
        </p:nvSpPr>
        <p:spPr>
          <a:xfrm>
            <a:off x="7348224" y="837951"/>
            <a:ext cx="783318" cy="641883"/>
          </a:xfrm>
          <a:custGeom>
            <a:avLst/>
            <a:gdLst/>
            <a:ahLst/>
            <a:cxnLst/>
            <a:rect l="l" t="t" r="r" b="b"/>
            <a:pathLst>
              <a:path w="783318" h="641883">
                <a:moveTo>
                  <a:pt x="0" y="0"/>
                </a:moveTo>
                <a:lnTo>
                  <a:pt x="783318" y="0"/>
                </a:lnTo>
                <a:lnTo>
                  <a:pt x="783318" y="641883"/>
                </a:lnTo>
                <a:lnTo>
                  <a:pt x="0" y="64188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22034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4" name="TextBox 24"/>
          <p:cNvSpPr txBox="1"/>
          <p:nvPr/>
        </p:nvSpPr>
        <p:spPr>
          <a:xfrm>
            <a:off x="8198093" y="1064861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115921" y="820123"/>
            <a:ext cx="1185035" cy="622296"/>
          </a:xfrm>
          <a:custGeom>
            <a:avLst/>
            <a:gdLst/>
            <a:ahLst/>
            <a:cxnLst/>
            <a:rect l="l" t="t" r="r" b="b"/>
            <a:pathLst>
              <a:path w="1185035" h="622296">
                <a:moveTo>
                  <a:pt x="0" y="0"/>
                </a:moveTo>
                <a:lnTo>
                  <a:pt x="1185035" y="0"/>
                </a:lnTo>
                <a:lnTo>
                  <a:pt x="1185035" y="622296"/>
                </a:lnTo>
                <a:lnTo>
                  <a:pt x="0" y="62229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10449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6" name="Freeform 26"/>
          <p:cNvSpPr/>
          <p:nvPr/>
        </p:nvSpPr>
        <p:spPr>
          <a:xfrm>
            <a:off x="15436045" y="747463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7" name="Freeform 27"/>
          <p:cNvSpPr/>
          <p:nvPr/>
        </p:nvSpPr>
        <p:spPr>
          <a:xfrm>
            <a:off x="13823517" y="794469"/>
            <a:ext cx="1371322" cy="647950"/>
          </a:xfrm>
          <a:custGeom>
            <a:avLst/>
            <a:gdLst/>
            <a:ahLst/>
            <a:cxnLst/>
            <a:rect l="l" t="t" r="r" b="b"/>
            <a:pathLst>
              <a:path w="1371322" h="647950">
                <a:moveTo>
                  <a:pt x="0" y="0"/>
                </a:moveTo>
                <a:lnTo>
                  <a:pt x="1371322" y="0"/>
                </a:lnTo>
                <a:lnTo>
                  <a:pt x="1371322" y="647950"/>
                </a:lnTo>
                <a:lnTo>
                  <a:pt x="0" y="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8" name="Freeform 28"/>
          <p:cNvSpPr/>
          <p:nvPr/>
        </p:nvSpPr>
        <p:spPr>
          <a:xfrm>
            <a:off x="11619307" y="794469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5"/>
                </a:lnTo>
                <a:lnTo>
                  <a:pt x="0" y="81477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674F9F-6921-073D-691D-461480A9917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482" y="9029700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AutoShape 4"/>
          <p:cNvSpPr/>
          <p:nvPr/>
        </p:nvSpPr>
        <p:spPr>
          <a:xfrm>
            <a:off x="839370" y="3349566"/>
            <a:ext cx="16230600" cy="5554843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28801" r="-50549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7" name="Freeform 7"/>
          <p:cNvSpPr/>
          <p:nvPr/>
        </p:nvSpPr>
        <p:spPr>
          <a:xfrm>
            <a:off x="15476242" y="895680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>
            <a:off x="287598" y="165426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TextBox 9"/>
          <p:cNvSpPr txBox="1"/>
          <p:nvPr/>
        </p:nvSpPr>
        <p:spPr>
          <a:xfrm>
            <a:off x="2419900" y="388044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72150" y="120040"/>
            <a:ext cx="828675" cy="828675"/>
          </a:xfrm>
          <a:custGeom>
            <a:avLst/>
            <a:gdLst/>
            <a:ahLst/>
            <a:cxnLst/>
            <a:rect l="l" t="t" r="r" b="b"/>
            <a:pathLst>
              <a:path w="828675" h="828675">
                <a:moveTo>
                  <a:pt x="0" y="0"/>
                </a:moveTo>
                <a:lnTo>
                  <a:pt x="828675" y="0"/>
                </a:lnTo>
                <a:lnTo>
                  <a:pt x="828675" y="828675"/>
                </a:lnTo>
                <a:lnTo>
                  <a:pt x="0" y="828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>
            <a:off x="4332965" y="261395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>
            <a:off x="292643" y="9271048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Freeform 13"/>
          <p:cNvSpPr/>
          <p:nvPr/>
        </p:nvSpPr>
        <p:spPr>
          <a:xfrm>
            <a:off x="1324776" y="9312190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>
            <a:off x="2305349" y="9407692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3734535" y="9302665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0" y="0"/>
                </a:lnTo>
                <a:lnTo>
                  <a:pt x="924180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>
            <a:off x="4883470" y="9280573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TextBox 17"/>
          <p:cNvSpPr txBox="1"/>
          <p:nvPr/>
        </p:nvSpPr>
        <p:spPr>
          <a:xfrm>
            <a:off x="839370" y="1282119"/>
            <a:ext cx="10130818" cy="156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213559"/>
                </a:solidFill>
                <a:latin typeface="Canva Sans Bold"/>
              </a:rPr>
              <a:t>Table of Contents</a:t>
            </a:r>
          </a:p>
        </p:txBody>
      </p:sp>
      <p:sp>
        <p:nvSpPr>
          <p:cNvPr id="18" name="Freeform 18"/>
          <p:cNvSpPr/>
          <p:nvPr/>
        </p:nvSpPr>
        <p:spPr>
          <a:xfrm>
            <a:off x="5737075" y="149698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4"/>
                </a:lnTo>
                <a:lnTo>
                  <a:pt x="0" y="8147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19"/>
          <p:cNvSpPr/>
          <p:nvPr/>
        </p:nvSpPr>
        <p:spPr>
          <a:xfrm>
            <a:off x="7919766" y="224566"/>
            <a:ext cx="1224234" cy="578451"/>
          </a:xfrm>
          <a:custGeom>
            <a:avLst/>
            <a:gdLst/>
            <a:ahLst/>
            <a:cxnLst/>
            <a:rect l="l" t="t" r="r" b="b"/>
            <a:pathLst>
              <a:path w="1224234" h="578451">
                <a:moveTo>
                  <a:pt x="0" y="0"/>
                </a:moveTo>
                <a:lnTo>
                  <a:pt x="1224234" y="0"/>
                </a:lnTo>
                <a:lnTo>
                  <a:pt x="1224234" y="578450"/>
                </a:lnTo>
                <a:lnTo>
                  <a:pt x="0" y="5784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0" name="Freeform 20"/>
          <p:cNvSpPr/>
          <p:nvPr/>
        </p:nvSpPr>
        <p:spPr>
          <a:xfrm>
            <a:off x="9363075" y="184081"/>
            <a:ext cx="2200768" cy="844619"/>
          </a:xfrm>
          <a:custGeom>
            <a:avLst/>
            <a:gdLst/>
            <a:ahLst/>
            <a:cxnLst/>
            <a:rect l="l" t="t" r="r" b="b"/>
            <a:pathLst>
              <a:path w="2200768" h="844619">
                <a:moveTo>
                  <a:pt x="0" y="0"/>
                </a:moveTo>
                <a:lnTo>
                  <a:pt x="2200768" y="0"/>
                </a:lnTo>
                <a:lnTo>
                  <a:pt x="2200768" y="844619"/>
                </a:lnTo>
                <a:lnTo>
                  <a:pt x="0" y="84461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7EBBE1-D11A-DE2F-FD8C-8A063CB09D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5" y="9292610"/>
            <a:ext cx="2656435" cy="9562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AutoShape 3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4" name="Group 4"/>
          <p:cNvGrpSpPr/>
          <p:nvPr/>
        </p:nvGrpSpPr>
        <p:grpSpPr>
          <a:xfrm>
            <a:off x="1082240" y="7132671"/>
            <a:ext cx="4626722" cy="1810294"/>
            <a:chOff x="0" y="0"/>
            <a:chExt cx="1687841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512615" y="1681677"/>
            <a:ext cx="8413887" cy="1309890"/>
            <a:chOff x="0" y="0"/>
            <a:chExt cx="4241983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41983" cy="660400"/>
            </a:xfrm>
            <a:custGeom>
              <a:avLst/>
              <a:gdLst/>
              <a:ahLst/>
              <a:cxnLst/>
              <a:rect l="l" t="t" r="r" b="b"/>
              <a:pathLst>
                <a:path w="4241983" h="660400">
                  <a:moveTo>
                    <a:pt x="411752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17523" y="0"/>
                  </a:lnTo>
                  <a:cubicBezTo>
                    <a:pt x="4186103" y="0"/>
                    <a:pt x="4241983" y="55880"/>
                    <a:pt x="4241983" y="124460"/>
                  </a:cubicBezTo>
                  <a:lnTo>
                    <a:pt x="4241983" y="535940"/>
                  </a:lnTo>
                  <a:cubicBezTo>
                    <a:pt x="4241983" y="604520"/>
                    <a:pt x="4186103" y="660400"/>
                    <a:pt x="4117523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30639" y="7132671"/>
            <a:ext cx="4626722" cy="1810294"/>
            <a:chOff x="0" y="0"/>
            <a:chExt cx="1687841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79038" y="7132671"/>
            <a:ext cx="4626722" cy="1810294"/>
            <a:chOff x="0" y="0"/>
            <a:chExt cx="1687841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395601" y="4811936"/>
            <a:ext cx="1149679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50">
                <a:solidFill>
                  <a:srgbClr val="212423"/>
                </a:solidFill>
                <a:latin typeface="Montserrat"/>
              </a:rPr>
              <a:t>Company philosophy stands for the basic beliefs that your company and your company members expect to hold.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3108" y="7374242"/>
            <a:ext cx="3824986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3057" y="7374242"/>
            <a:ext cx="3821886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88028" y="7374242"/>
            <a:ext cx="3808741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78746" y="3897906"/>
            <a:ext cx="493050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Background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94402" y="6341995"/>
            <a:ext cx="349919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Norms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42800" y="6341995"/>
            <a:ext cx="349919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Novelty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6059" y="16539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0" name="Freeform 20"/>
          <p:cNvSpPr/>
          <p:nvPr/>
        </p:nvSpPr>
        <p:spPr>
          <a:xfrm>
            <a:off x="1112395" y="120040"/>
            <a:ext cx="828675" cy="828675"/>
          </a:xfrm>
          <a:custGeom>
            <a:avLst/>
            <a:gdLst/>
            <a:ahLst/>
            <a:cxnLst/>
            <a:rect l="l" t="t" r="r" b="b"/>
            <a:pathLst>
              <a:path w="828675" h="828675">
                <a:moveTo>
                  <a:pt x="0" y="0"/>
                </a:moveTo>
                <a:lnTo>
                  <a:pt x="828675" y="0"/>
                </a:lnTo>
                <a:lnTo>
                  <a:pt x="828675" y="828675"/>
                </a:lnTo>
                <a:lnTo>
                  <a:pt x="0" y="828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1" name="Freeform 21"/>
          <p:cNvSpPr/>
          <p:nvPr/>
        </p:nvSpPr>
        <p:spPr>
          <a:xfrm>
            <a:off x="3707960" y="190717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1"/>
                </a:lnTo>
                <a:lnTo>
                  <a:pt x="0" y="687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2"/>
          <p:cNvSpPr/>
          <p:nvPr/>
        </p:nvSpPr>
        <p:spPr>
          <a:xfrm>
            <a:off x="1657001" y="9242473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3" name="Freeform 23"/>
          <p:cNvSpPr/>
          <p:nvPr/>
        </p:nvSpPr>
        <p:spPr>
          <a:xfrm>
            <a:off x="2689134" y="9283615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2" y="0"/>
                </a:lnTo>
                <a:lnTo>
                  <a:pt x="923422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4" name="Freeform 24"/>
          <p:cNvSpPr/>
          <p:nvPr/>
        </p:nvSpPr>
        <p:spPr>
          <a:xfrm>
            <a:off x="3669706" y="9379117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7" y="0"/>
                </a:lnTo>
                <a:lnTo>
                  <a:pt x="1257737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5" name="Freeform 25"/>
          <p:cNvSpPr/>
          <p:nvPr/>
        </p:nvSpPr>
        <p:spPr>
          <a:xfrm>
            <a:off x="5098893" y="927409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0" y="0"/>
                </a:lnTo>
                <a:lnTo>
                  <a:pt x="924180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6" name="Freeform 26"/>
          <p:cNvSpPr/>
          <p:nvPr/>
        </p:nvSpPr>
        <p:spPr>
          <a:xfrm>
            <a:off x="6209728" y="9251998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27" name="Group 27"/>
          <p:cNvGrpSpPr/>
          <p:nvPr/>
        </p:nvGrpSpPr>
        <p:grpSpPr>
          <a:xfrm>
            <a:off x="12465137" y="1681677"/>
            <a:ext cx="6815950" cy="1309890"/>
            <a:chOff x="0" y="0"/>
            <a:chExt cx="1795147" cy="34499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95147" cy="344992"/>
            </a:xfrm>
            <a:custGeom>
              <a:avLst/>
              <a:gdLst/>
              <a:ahLst/>
              <a:cxnLst/>
              <a:rect l="l" t="t" r="r" b="b"/>
              <a:pathLst>
                <a:path w="1795147" h="344992">
                  <a:moveTo>
                    <a:pt x="0" y="0"/>
                  </a:moveTo>
                  <a:lnTo>
                    <a:pt x="1795147" y="0"/>
                  </a:lnTo>
                  <a:lnTo>
                    <a:pt x="1795147" y="344992"/>
                  </a:lnTo>
                  <a:lnTo>
                    <a:pt x="0" y="344992"/>
                  </a:lnTo>
                  <a:lnTo>
                    <a:pt x="0" y="0"/>
                  </a:lnTo>
                </a:path>
              </a:pathLst>
            </a:custGeom>
            <a:solidFill>
              <a:srgbClr val="213559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46003" y="6341995"/>
            <a:ext cx="349919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Facts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69645" y="368620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22480" y="1447995"/>
            <a:ext cx="5918807" cy="12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213559"/>
                </a:solidFill>
                <a:latin typeface="Canva Sans Bold"/>
              </a:rPr>
              <a:t>Introduction</a:t>
            </a:r>
          </a:p>
        </p:txBody>
      </p:sp>
      <p:sp>
        <p:nvSpPr>
          <p:cNvPr id="33" name="Freeform 33"/>
          <p:cNvSpPr/>
          <p:nvPr/>
        </p:nvSpPr>
        <p:spPr>
          <a:xfrm>
            <a:off x="5098893" y="63263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5"/>
                </a:lnTo>
                <a:lnTo>
                  <a:pt x="0" y="8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4" name="Freeform 34"/>
          <p:cNvSpPr/>
          <p:nvPr/>
        </p:nvSpPr>
        <p:spPr>
          <a:xfrm>
            <a:off x="7394402" y="205142"/>
            <a:ext cx="1224234" cy="578451"/>
          </a:xfrm>
          <a:custGeom>
            <a:avLst/>
            <a:gdLst/>
            <a:ahLst/>
            <a:cxnLst/>
            <a:rect l="l" t="t" r="r" b="b"/>
            <a:pathLst>
              <a:path w="1224234" h="578451">
                <a:moveTo>
                  <a:pt x="0" y="0"/>
                </a:moveTo>
                <a:lnTo>
                  <a:pt x="1224234" y="0"/>
                </a:lnTo>
                <a:lnTo>
                  <a:pt x="1224234" y="578450"/>
                </a:lnTo>
                <a:lnTo>
                  <a:pt x="0" y="578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5" name="Freeform 35"/>
          <p:cNvSpPr/>
          <p:nvPr/>
        </p:nvSpPr>
        <p:spPr>
          <a:xfrm>
            <a:off x="8875811" y="205142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0" y="0"/>
                </a:lnTo>
                <a:lnTo>
                  <a:pt x="1753320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662D2C8-0388-0391-3846-645B70B06C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629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AutoShape 3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4" name="Group 4"/>
          <p:cNvGrpSpPr/>
          <p:nvPr/>
        </p:nvGrpSpPr>
        <p:grpSpPr>
          <a:xfrm>
            <a:off x="1082240" y="7132671"/>
            <a:ext cx="4626722" cy="1810294"/>
            <a:chOff x="0" y="0"/>
            <a:chExt cx="1687841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512615" y="1681677"/>
            <a:ext cx="8413887" cy="1309890"/>
            <a:chOff x="0" y="0"/>
            <a:chExt cx="4241983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41983" cy="660400"/>
            </a:xfrm>
            <a:custGeom>
              <a:avLst/>
              <a:gdLst/>
              <a:ahLst/>
              <a:cxnLst/>
              <a:rect l="l" t="t" r="r" b="b"/>
              <a:pathLst>
                <a:path w="4241983" h="660400">
                  <a:moveTo>
                    <a:pt x="411752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17523" y="0"/>
                  </a:lnTo>
                  <a:cubicBezTo>
                    <a:pt x="4186103" y="0"/>
                    <a:pt x="4241983" y="55880"/>
                    <a:pt x="4241983" y="124460"/>
                  </a:cubicBezTo>
                  <a:lnTo>
                    <a:pt x="4241983" y="535940"/>
                  </a:lnTo>
                  <a:cubicBezTo>
                    <a:pt x="4241983" y="604520"/>
                    <a:pt x="4186103" y="660400"/>
                    <a:pt x="4117523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30639" y="7132671"/>
            <a:ext cx="4626722" cy="1810294"/>
            <a:chOff x="0" y="0"/>
            <a:chExt cx="1687841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79038" y="7132671"/>
            <a:ext cx="4626722" cy="1810294"/>
            <a:chOff x="0" y="0"/>
            <a:chExt cx="1687841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6883" y="16539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Freeform 13"/>
          <p:cNvSpPr/>
          <p:nvPr/>
        </p:nvSpPr>
        <p:spPr>
          <a:xfrm>
            <a:off x="1112395" y="120040"/>
            <a:ext cx="828675" cy="828675"/>
          </a:xfrm>
          <a:custGeom>
            <a:avLst/>
            <a:gdLst/>
            <a:ahLst/>
            <a:cxnLst/>
            <a:rect l="l" t="t" r="r" b="b"/>
            <a:pathLst>
              <a:path w="828675" h="828675">
                <a:moveTo>
                  <a:pt x="0" y="0"/>
                </a:moveTo>
                <a:lnTo>
                  <a:pt x="828675" y="0"/>
                </a:lnTo>
                <a:lnTo>
                  <a:pt x="828675" y="828675"/>
                </a:lnTo>
                <a:lnTo>
                  <a:pt x="0" y="828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>
            <a:off x="3707960" y="190717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1"/>
                </a:lnTo>
                <a:lnTo>
                  <a:pt x="0" y="687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1657001" y="9242473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>
            <a:off x="2689134" y="9283615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2" y="0"/>
                </a:lnTo>
                <a:lnTo>
                  <a:pt x="923422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7"/>
          <p:cNvSpPr/>
          <p:nvPr/>
        </p:nvSpPr>
        <p:spPr>
          <a:xfrm>
            <a:off x="3669706" y="9379117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7" y="0"/>
                </a:lnTo>
                <a:lnTo>
                  <a:pt x="1257737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8"/>
          <p:cNvSpPr/>
          <p:nvPr/>
        </p:nvSpPr>
        <p:spPr>
          <a:xfrm>
            <a:off x="5098893" y="927409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0" y="0"/>
                </a:lnTo>
                <a:lnTo>
                  <a:pt x="924180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19"/>
          <p:cNvSpPr/>
          <p:nvPr/>
        </p:nvSpPr>
        <p:spPr>
          <a:xfrm>
            <a:off x="6209728" y="9251998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20" name="Group 20"/>
          <p:cNvGrpSpPr/>
          <p:nvPr/>
        </p:nvGrpSpPr>
        <p:grpSpPr>
          <a:xfrm>
            <a:off x="12465137" y="1681677"/>
            <a:ext cx="6815950" cy="1309890"/>
            <a:chOff x="0" y="0"/>
            <a:chExt cx="1795147" cy="34499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95147" cy="344992"/>
            </a:xfrm>
            <a:custGeom>
              <a:avLst/>
              <a:gdLst/>
              <a:ahLst/>
              <a:cxnLst/>
              <a:rect l="l" t="t" r="r" b="b"/>
              <a:pathLst>
                <a:path w="1795147" h="344992">
                  <a:moveTo>
                    <a:pt x="0" y="0"/>
                  </a:moveTo>
                  <a:lnTo>
                    <a:pt x="1795147" y="0"/>
                  </a:lnTo>
                  <a:lnTo>
                    <a:pt x="1795147" y="344992"/>
                  </a:lnTo>
                  <a:lnTo>
                    <a:pt x="0" y="344992"/>
                  </a:lnTo>
                  <a:lnTo>
                    <a:pt x="0" y="0"/>
                  </a:lnTo>
                </a:path>
              </a:pathLst>
            </a:custGeom>
            <a:solidFill>
              <a:srgbClr val="213559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395601" y="4811936"/>
            <a:ext cx="1149679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spc="50">
                <a:solidFill>
                  <a:srgbClr val="212423"/>
                </a:solidFill>
                <a:latin typeface="Montserrat"/>
              </a:rPr>
              <a:t>Company philosophy stands for the basic beliefs that your company and your company members expect to hold.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3108" y="7374242"/>
            <a:ext cx="3824986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33057" y="7374242"/>
            <a:ext cx="3821886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88028" y="7374242"/>
            <a:ext cx="3808741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78746" y="3897906"/>
            <a:ext cx="493050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Background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94402" y="6341995"/>
            <a:ext cx="349919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Norms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142800" y="6341995"/>
            <a:ext cx="349919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Novelty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46003" y="6341995"/>
            <a:ext cx="3499197" cy="62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263F6B"/>
                </a:solidFill>
                <a:latin typeface="Montserrat Ultra-Bold"/>
              </a:rPr>
              <a:t>Facts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69645" y="368620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22480" y="1447995"/>
            <a:ext cx="5918807" cy="12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213559"/>
                </a:solidFill>
                <a:latin typeface="Canva Sans Bold"/>
              </a:rPr>
              <a:t>Introduction</a:t>
            </a:r>
          </a:p>
        </p:txBody>
      </p:sp>
      <p:sp>
        <p:nvSpPr>
          <p:cNvPr id="33" name="Freeform 33"/>
          <p:cNvSpPr/>
          <p:nvPr/>
        </p:nvSpPr>
        <p:spPr>
          <a:xfrm>
            <a:off x="7394402" y="205142"/>
            <a:ext cx="1224234" cy="578451"/>
          </a:xfrm>
          <a:custGeom>
            <a:avLst/>
            <a:gdLst/>
            <a:ahLst/>
            <a:cxnLst/>
            <a:rect l="l" t="t" r="r" b="b"/>
            <a:pathLst>
              <a:path w="1224234" h="578451">
                <a:moveTo>
                  <a:pt x="0" y="0"/>
                </a:moveTo>
                <a:lnTo>
                  <a:pt x="1224234" y="0"/>
                </a:lnTo>
                <a:lnTo>
                  <a:pt x="1224234" y="578450"/>
                </a:lnTo>
                <a:lnTo>
                  <a:pt x="0" y="578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4" name="Freeform 34"/>
          <p:cNvSpPr/>
          <p:nvPr/>
        </p:nvSpPr>
        <p:spPr>
          <a:xfrm>
            <a:off x="8875811" y="205142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0" y="0"/>
                </a:lnTo>
                <a:lnTo>
                  <a:pt x="1753320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5" name="Freeform 35"/>
          <p:cNvSpPr/>
          <p:nvPr/>
        </p:nvSpPr>
        <p:spPr>
          <a:xfrm>
            <a:off x="5098893" y="63263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5"/>
                </a:lnTo>
                <a:lnTo>
                  <a:pt x="0" y="8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8CC107-08C5-4AA3-324B-58082CA996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629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212423">
              <a:alpha val="6667"/>
            </a:srgbClr>
          </a:solid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1082240" y="1628876"/>
            <a:ext cx="4626722" cy="1810294"/>
            <a:chOff x="0" y="0"/>
            <a:chExt cx="1687841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32578" y="1488246"/>
            <a:ext cx="4626722" cy="1810294"/>
            <a:chOff x="0" y="0"/>
            <a:chExt cx="1687841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7" name="Freeform 7"/>
          <p:cNvSpPr/>
          <p:nvPr/>
        </p:nvSpPr>
        <p:spPr>
          <a:xfrm>
            <a:off x="5655422" y="1654922"/>
            <a:ext cx="6977156" cy="6977156"/>
          </a:xfrm>
          <a:custGeom>
            <a:avLst/>
            <a:gdLst/>
            <a:ahLst/>
            <a:cxnLst/>
            <a:rect l="l" t="t" r="r" b="b"/>
            <a:pathLst>
              <a:path w="6977156" h="6977156">
                <a:moveTo>
                  <a:pt x="0" y="0"/>
                </a:moveTo>
                <a:lnTo>
                  <a:pt x="6977156" y="0"/>
                </a:lnTo>
                <a:lnTo>
                  <a:pt x="6977156" y="6977156"/>
                </a:lnTo>
                <a:lnTo>
                  <a:pt x="0" y="697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 rot="-729230">
            <a:off x="10760753" y="2701050"/>
            <a:ext cx="1675183" cy="831310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0" y="0"/>
                </a:moveTo>
                <a:lnTo>
                  <a:pt x="1675183" y="0"/>
                </a:lnTo>
                <a:lnTo>
                  <a:pt x="1675183" y="831310"/>
                </a:lnTo>
                <a:lnTo>
                  <a:pt x="0" y="831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 rot="1707239" flipH="1" flipV="1">
            <a:off x="6064753" y="2118368"/>
            <a:ext cx="1675183" cy="831310"/>
          </a:xfrm>
          <a:custGeom>
            <a:avLst/>
            <a:gdLst/>
            <a:ahLst/>
            <a:cxnLst/>
            <a:rect l="l" t="t" r="r" b="b"/>
            <a:pathLst>
              <a:path w="1675183" h="831310">
                <a:moveTo>
                  <a:pt x="1675184" y="831309"/>
                </a:moveTo>
                <a:lnTo>
                  <a:pt x="0" y="831309"/>
                </a:lnTo>
                <a:lnTo>
                  <a:pt x="0" y="0"/>
                </a:lnTo>
                <a:lnTo>
                  <a:pt x="1675184" y="0"/>
                </a:lnTo>
                <a:lnTo>
                  <a:pt x="1675184" y="8313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0" name="Group 10"/>
          <p:cNvGrpSpPr/>
          <p:nvPr/>
        </p:nvGrpSpPr>
        <p:grpSpPr>
          <a:xfrm>
            <a:off x="2059100" y="4372489"/>
            <a:ext cx="3086100" cy="1542022"/>
            <a:chOff x="0" y="0"/>
            <a:chExt cx="812800" cy="4061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06129"/>
            </a:xfrm>
            <a:custGeom>
              <a:avLst/>
              <a:gdLst/>
              <a:ahLst/>
              <a:cxnLst/>
              <a:rect l="l" t="t" r="r" b="b"/>
              <a:pathLst>
                <a:path w="812800" h="406129">
                  <a:moveTo>
                    <a:pt x="0" y="0"/>
                  </a:moveTo>
                  <a:lnTo>
                    <a:pt x="812800" y="0"/>
                  </a:lnTo>
                  <a:lnTo>
                    <a:pt x="812800" y="406129"/>
                  </a:lnTo>
                  <a:lnTo>
                    <a:pt x="0" y="406129"/>
                  </a:lnTo>
                  <a:lnTo>
                    <a:pt x="0" y="0"/>
                  </a:lnTo>
                </a:path>
              </a:pathLst>
            </a:custGeom>
            <a:solidFill>
              <a:srgbClr val="949494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45447" y="6362186"/>
            <a:ext cx="3086100" cy="1542022"/>
            <a:chOff x="0" y="0"/>
            <a:chExt cx="812800" cy="4061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06129"/>
            </a:xfrm>
            <a:custGeom>
              <a:avLst/>
              <a:gdLst/>
              <a:ahLst/>
              <a:cxnLst/>
              <a:rect l="l" t="t" r="r" b="b"/>
              <a:pathLst>
                <a:path w="812800" h="406129">
                  <a:moveTo>
                    <a:pt x="0" y="0"/>
                  </a:moveTo>
                  <a:lnTo>
                    <a:pt x="812800" y="0"/>
                  </a:lnTo>
                  <a:lnTo>
                    <a:pt x="812800" y="406129"/>
                  </a:lnTo>
                  <a:lnTo>
                    <a:pt x="0" y="406129"/>
                  </a:lnTo>
                  <a:lnTo>
                    <a:pt x="0" y="0"/>
                  </a:lnTo>
                </a:path>
              </a:pathLst>
            </a:custGeom>
            <a:solidFill>
              <a:srgbClr val="949494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056347" y="-228466"/>
            <a:ext cx="12654692" cy="1409667"/>
            <a:chOff x="0" y="0"/>
            <a:chExt cx="3332923" cy="3712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2923" cy="371270"/>
            </a:xfrm>
            <a:custGeom>
              <a:avLst/>
              <a:gdLst/>
              <a:ahLst/>
              <a:cxnLst/>
              <a:rect l="l" t="t" r="r" b="b"/>
              <a:pathLst>
                <a:path w="3332923" h="371270">
                  <a:moveTo>
                    <a:pt x="0" y="0"/>
                  </a:moveTo>
                  <a:lnTo>
                    <a:pt x="3332923" y="0"/>
                  </a:lnTo>
                  <a:lnTo>
                    <a:pt x="3332923" y="371270"/>
                  </a:lnTo>
                  <a:lnTo>
                    <a:pt x="0" y="371270"/>
                  </a:lnTo>
                  <a:lnTo>
                    <a:pt x="0" y="0"/>
                  </a:lnTo>
                </a:path>
              </a:pathLst>
            </a:custGeom>
            <a:solidFill>
              <a:srgbClr val="2D8BBA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32350" y="2288803"/>
            <a:ext cx="3499197" cy="461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4"/>
              </a:lnSpc>
            </a:pPr>
            <a:r>
              <a:rPr lang="en-US" sz="2941" spc="58">
                <a:solidFill>
                  <a:srgbClr val="213559"/>
                </a:solidFill>
                <a:latin typeface="Montserrat Ultra-Bold"/>
              </a:rPr>
              <a:t>Data Collection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56453" y="2148173"/>
            <a:ext cx="3824986" cy="461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4"/>
              </a:lnSpc>
            </a:pPr>
            <a:r>
              <a:rPr lang="en-US" sz="2941" spc="58">
                <a:solidFill>
                  <a:srgbClr val="31356E"/>
                </a:solidFill>
                <a:latin typeface="Montserrat Ultra-Bold"/>
              </a:rPr>
              <a:t>Data Filtering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42503" y="3798920"/>
            <a:ext cx="5635394" cy="262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4F4F4"/>
                </a:solidFill>
                <a:latin typeface="Canva Sans Bold"/>
              </a:rPr>
              <a:t>Method</a:t>
            </a:r>
          </a:p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4F4F4"/>
                </a:solidFill>
                <a:latin typeface="Canva Sans Bold"/>
              </a:rPr>
              <a:t>............</a:t>
            </a:r>
          </a:p>
        </p:txBody>
      </p:sp>
      <p:sp>
        <p:nvSpPr>
          <p:cNvPr id="22" name="Freeform 22"/>
          <p:cNvSpPr/>
          <p:nvPr/>
        </p:nvSpPr>
        <p:spPr>
          <a:xfrm>
            <a:off x="347360" y="245382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3" name="Freeform 23"/>
          <p:cNvSpPr/>
          <p:nvPr/>
        </p:nvSpPr>
        <p:spPr>
          <a:xfrm>
            <a:off x="1393136" y="222703"/>
            <a:ext cx="828675" cy="828675"/>
          </a:xfrm>
          <a:custGeom>
            <a:avLst/>
            <a:gdLst/>
            <a:ahLst/>
            <a:cxnLst/>
            <a:rect l="l" t="t" r="r" b="b"/>
            <a:pathLst>
              <a:path w="828675" h="828675">
                <a:moveTo>
                  <a:pt x="0" y="0"/>
                </a:moveTo>
                <a:lnTo>
                  <a:pt x="828675" y="0"/>
                </a:lnTo>
                <a:lnTo>
                  <a:pt x="828675" y="828675"/>
                </a:lnTo>
                <a:lnTo>
                  <a:pt x="0" y="828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4" name="TextBox 24"/>
          <p:cNvSpPr txBox="1"/>
          <p:nvPr/>
        </p:nvSpPr>
        <p:spPr>
          <a:xfrm>
            <a:off x="2402786" y="576195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25" name="Freeform 25"/>
          <p:cNvSpPr/>
          <p:nvPr/>
        </p:nvSpPr>
        <p:spPr>
          <a:xfrm>
            <a:off x="4277751" y="364058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26" name="Group 26"/>
          <p:cNvGrpSpPr/>
          <p:nvPr/>
        </p:nvGrpSpPr>
        <p:grpSpPr>
          <a:xfrm>
            <a:off x="9782326" y="8880936"/>
            <a:ext cx="8929673" cy="1588214"/>
            <a:chOff x="0" y="0"/>
            <a:chExt cx="1873555" cy="4182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873555" cy="418295"/>
            </a:xfrm>
            <a:custGeom>
              <a:avLst/>
              <a:gdLst/>
              <a:ahLst/>
              <a:cxnLst/>
              <a:rect l="l" t="t" r="r" b="b"/>
              <a:pathLst>
                <a:path w="1873555" h="418295">
                  <a:moveTo>
                    <a:pt x="0" y="0"/>
                  </a:moveTo>
                  <a:lnTo>
                    <a:pt x="1873555" y="0"/>
                  </a:lnTo>
                  <a:lnTo>
                    <a:pt x="1873555" y="418295"/>
                  </a:lnTo>
                  <a:lnTo>
                    <a:pt x="0" y="418295"/>
                  </a:lnTo>
                  <a:lnTo>
                    <a:pt x="0" y="0"/>
                  </a:lnTo>
                </a:path>
              </a:pathLst>
            </a:custGeom>
            <a:solidFill>
              <a:srgbClr val="2D8BBA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525896" y="4172972"/>
            <a:ext cx="3086100" cy="1542022"/>
            <a:chOff x="0" y="0"/>
            <a:chExt cx="812800" cy="4061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406129"/>
            </a:xfrm>
            <a:custGeom>
              <a:avLst/>
              <a:gdLst/>
              <a:ahLst/>
              <a:cxnLst/>
              <a:rect l="l" t="t" r="r" b="b"/>
              <a:pathLst>
                <a:path w="812800" h="406129">
                  <a:moveTo>
                    <a:pt x="0" y="0"/>
                  </a:moveTo>
                  <a:lnTo>
                    <a:pt x="812800" y="0"/>
                  </a:lnTo>
                  <a:lnTo>
                    <a:pt x="812800" y="406129"/>
                  </a:lnTo>
                  <a:lnTo>
                    <a:pt x="0" y="406129"/>
                  </a:lnTo>
                  <a:lnTo>
                    <a:pt x="0" y="0"/>
                  </a:lnTo>
                </a:path>
              </a:pathLst>
            </a:custGeom>
            <a:solidFill>
              <a:srgbClr val="949494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525896" y="6362186"/>
            <a:ext cx="3086100" cy="1542022"/>
            <a:chOff x="0" y="0"/>
            <a:chExt cx="812800" cy="40612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406129"/>
            </a:xfrm>
            <a:custGeom>
              <a:avLst/>
              <a:gdLst/>
              <a:ahLst/>
              <a:cxnLst/>
              <a:rect l="l" t="t" r="r" b="b"/>
              <a:pathLst>
                <a:path w="812800" h="406129">
                  <a:moveTo>
                    <a:pt x="0" y="0"/>
                  </a:moveTo>
                  <a:lnTo>
                    <a:pt x="812800" y="0"/>
                  </a:lnTo>
                  <a:lnTo>
                    <a:pt x="812800" y="406129"/>
                  </a:lnTo>
                  <a:lnTo>
                    <a:pt x="0" y="406129"/>
                  </a:lnTo>
                  <a:lnTo>
                    <a:pt x="0" y="0"/>
                  </a:lnTo>
                </a:path>
              </a:pathLst>
            </a:custGeom>
            <a:solidFill>
              <a:srgbClr val="949494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0058400" y="9177230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1"/>
                </a:lnTo>
                <a:lnTo>
                  <a:pt x="0" y="9004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6" name="Freeform 36"/>
          <p:cNvSpPr/>
          <p:nvPr/>
        </p:nvSpPr>
        <p:spPr>
          <a:xfrm>
            <a:off x="11049000" y="9221577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7" name="Freeform 37"/>
          <p:cNvSpPr/>
          <p:nvPr/>
        </p:nvSpPr>
        <p:spPr>
          <a:xfrm>
            <a:off x="12192000" y="9317097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8" name="Freeform 38"/>
          <p:cNvSpPr/>
          <p:nvPr/>
        </p:nvSpPr>
        <p:spPr>
          <a:xfrm>
            <a:off x="13401419" y="9147437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0" y="0"/>
                </a:lnTo>
                <a:lnTo>
                  <a:pt x="924180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9" name="Freeform 39"/>
          <p:cNvSpPr/>
          <p:nvPr/>
        </p:nvSpPr>
        <p:spPr>
          <a:xfrm>
            <a:off x="14478000" y="9154958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5" y="0"/>
                </a:lnTo>
                <a:lnTo>
                  <a:pt x="944995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0" name="Freeform 40"/>
          <p:cNvSpPr/>
          <p:nvPr/>
        </p:nvSpPr>
        <p:spPr>
          <a:xfrm>
            <a:off x="5643761" y="299751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5"/>
                </a:lnTo>
                <a:lnTo>
                  <a:pt x="0" y="8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1" name="Freeform 41"/>
          <p:cNvSpPr/>
          <p:nvPr/>
        </p:nvSpPr>
        <p:spPr>
          <a:xfrm>
            <a:off x="7863597" y="347816"/>
            <a:ext cx="1224234" cy="578451"/>
          </a:xfrm>
          <a:custGeom>
            <a:avLst/>
            <a:gdLst/>
            <a:ahLst/>
            <a:cxnLst/>
            <a:rect l="l" t="t" r="r" b="b"/>
            <a:pathLst>
              <a:path w="1224234" h="578451">
                <a:moveTo>
                  <a:pt x="0" y="0"/>
                </a:moveTo>
                <a:lnTo>
                  <a:pt x="1224235" y="0"/>
                </a:lnTo>
                <a:lnTo>
                  <a:pt x="1224235" y="578450"/>
                </a:lnTo>
                <a:lnTo>
                  <a:pt x="0" y="5784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2" name="Freeform 42"/>
          <p:cNvSpPr/>
          <p:nvPr/>
        </p:nvSpPr>
        <p:spPr>
          <a:xfrm>
            <a:off x="9389124" y="258797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440CCDA-AF58-0285-0A6B-92C01DB2ED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082" y="91867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9323094" y="1835789"/>
            <a:ext cx="7644701" cy="7138557"/>
            <a:chOff x="0" y="0"/>
            <a:chExt cx="10192935" cy="9518076"/>
          </a:xfrm>
        </p:grpSpPr>
        <p:sp>
          <p:nvSpPr>
            <p:cNvPr id="4" name="TextBox 4"/>
            <p:cNvSpPr txBox="1"/>
            <p:nvPr/>
          </p:nvSpPr>
          <p:spPr>
            <a:xfrm>
              <a:off x="7439436" y="-38100"/>
              <a:ext cx="975132" cy="868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Item 1</a:t>
              </a:r>
            </a:p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20%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150421" y="5331462"/>
              <a:ext cx="1042514" cy="868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Item 2</a:t>
              </a:r>
            </a:p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20%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583435" y="8650034"/>
              <a:ext cx="1041242" cy="868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Item 3</a:t>
              </a:r>
            </a:p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20%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331462"/>
              <a:ext cx="1072867" cy="868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Item 4</a:t>
              </a:r>
            </a:p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20%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60171" y="-38100"/>
              <a:ext cx="1041878" cy="868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Item 5</a:t>
              </a:r>
            </a:p>
            <a:p>
              <a:pPr algn="ctr">
                <a:lnSpc>
                  <a:spcPts val="2690"/>
                </a:lnSpc>
              </a:pPr>
              <a:r>
                <a:rPr lang="en-US" sz="1922">
                  <a:solidFill>
                    <a:srgbClr val="000000"/>
                  </a:solidFill>
                  <a:latin typeface="Montserrat"/>
                </a:rPr>
                <a:t>20%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984856" y="181223"/>
              <a:ext cx="8238400" cy="8238400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122594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270000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270000" y="877548"/>
                <a:ext cx="1385123" cy="1455928"/>
              </a:xfrm>
              <a:custGeom>
                <a:avLst/>
                <a:gdLst/>
                <a:ahLst/>
                <a:cxnLst/>
                <a:rect l="l" t="t" r="r" b="b"/>
                <a:pathLst>
                  <a:path w="1385123" h="1455928">
                    <a:moveTo>
                      <a:pt x="1207842" y="0"/>
                    </a:moveTo>
                    <a:cubicBezTo>
                      <a:pt x="1385123" y="545617"/>
                      <a:pt x="1174606" y="1142337"/>
                      <a:pt x="694203" y="1455928"/>
                    </a:cubicBezTo>
                    <a:lnTo>
                      <a:pt x="0" y="392452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473094" y="1270000"/>
                <a:ext cx="1543393" cy="1364661"/>
              </a:xfrm>
              <a:custGeom>
                <a:avLst/>
                <a:gdLst/>
                <a:ahLst/>
                <a:cxnLst/>
                <a:rect l="l" t="t" r="r" b="b"/>
                <a:pathLst>
                  <a:path w="1543393" h="1364661">
                    <a:moveTo>
                      <a:pt x="1543393" y="1027452"/>
                    </a:moveTo>
                    <a:cubicBezTo>
                      <a:pt x="1079264" y="1364661"/>
                      <a:pt x="446696" y="1348844"/>
                      <a:pt x="0" y="988859"/>
                    </a:cubicBezTo>
                    <a:lnTo>
                      <a:pt x="796906" y="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-121047" y="817672"/>
                <a:ext cx="1391047" cy="1479780"/>
              </a:xfrm>
              <a:custGeom>
                <a:avLst/>
                <a:gdLst/>
                <a:ahLst/>
                <a:cxnLst/>
                <a:rect l="l" t="t" r="r" b="b"/>
                <a:pathLst>
                  <a:path w="1391047" h="1479780">
                    <a:moveTo>
                      <a:pt x="644560" y="1479780"/>
                    </a:moveTo>
                    <a:cubicBezTo>
                      <a:pt x="180430" y="1142570"/>
                      <a:pt x="0" y="536074"/>
                      <a:pt x="204329" y="0"/>
                    </a:cubicBezTo>
                    <a:lnTo>
                      <a:pt x="1391047" y="452328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62158" y="0"/>
                <a:ext cx="1207842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07842" h="1270000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842" y="127000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n-ID"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028700" y="1835789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>
            <a:off x="1028700" y="8156196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AutoShape 17"/>
          <p:cNvSpPr/>
          <p:nvPr/>
        </p:nvSpPr>
        <p:spPr>
          <a:xfrm>
            <a:off x="1028700" y="9147437"/>
            <a:ext cx="16230600" cy="1795281"/>
          </a:xfrm>
          <a:prstGeom prst="rect">
            <a:avLst/>
          </a:prstGeom>
          <a:solidFill>
            <a:srgbClr val="6CE5E8"/>
          </a:solidFill>
        </p:spPr>
        <p:txBody>
          <a:bodyPr/>
          <a:lstStyle/>
          <a:p>
            <a:endParaRPr lang="en-ID"/>
          </a:p>
        </p:txBody>
      </p:sp>
      <p:sp>
        <p:nvSpPr>
          <p:cNvPr id="18" name="AutoShape 18"/>
          <p:cNvSpPr/>
          <p:nvPr/>
        </p:nvSpPr>
        <p:spPr>
          <a:xfrm>
            <a:off x="1028700" y="-675827"/>
            <a:ext cx="16230600" cy="1704527"/>
          </a:xfrm>
          <a:prstGeom prst="rect">
            <a:avLst/>
          </a:prstGeom>
          <a:solidFill>
            <a:srgbClr val="6CE5E8"/>
          </a:solidFill>
        </p:spPr>
        <p:txBody>
          <a:bodyPr/>
          <a:lstStyle/>
          <a:p>
            <a:endParaRPr lang="en-ID"/>
          </a:p>
        </p:txBody>
      </p:sp>
      <p:sp>
        <p:nvSpPr>
          <p:cNvPr id="19" name="TextBox 19"/>
          <p:cNvSpPr txBox="1"/>
          <p:nvPr/>
        </p:nvSpPr>
        <p:spPr>
          <a:xfrm>
            <a:off x="1028700" y="5481680"/>
            <a:ext cx="7153592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The key products and/or services your company offers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558005"/>
            <a:ext cx="6834278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Place key products and services revenue slides right after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6987" y="2783822"/>
            <a:ext cx="9076690" cy="109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31356E"/>
                </a:solidFill>
                <a:latin typeface="Canva Sans Bold"/>
              </a:rPr>
              <a:t>Results &amp; Discussion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89321" y="17643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3" name="Freeform 23"/>
          <p:cNvSpPr/>
          <p:nvPr/>
        </p:nvSpPr>
        <p:spPr>
          <a:xfrm>
            <a:off x="2506580" y="176437"/>
            <a:ext cx="783318" cy="783318"/>
          </a:xfrm>
          <a:custGeom>
            <a:avLst/>
            <a:gdLst/>
            <a:ahLst/>
            <a:cxnLst/>
            <a:rect l="l" t="t" r="r" b="b"/>
            <a:pathLst>
              <a:path w="783318" h="783318">
                <a:moveTo>
                  <a:pt x="0" y="0"/>
                </a:moveTo>
                <a:lnTo>
                  <a:pt x="783318" y="0"/>
                </a:lnTo>
                <a:lnTo>
                  <a:pt x="783318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4" name="TextBox 24"/>
          <p:cNvSpPr txBox="1"/>
          <p:nvPr/>
        </p:nvSpPr>
        <p:spPr>
          <a:xfrm>
            <a:off x="3442298" y="427284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25" name="Freeform 25"/>
          <p:cNvSpPr/>
          <p:nvPr/>
        </p:nvSpPr>
        <p:spPr>
          <a:xfrm>
            <a:off x="5288689" y="224436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6" name="Freeform 26"/>
          <p:cNvSpPr/>
          <p:nvPr/>
        </p:nvSpPr>
        <p:spPr>
          <a:xfrm>
            <a:off x="13411200" y="9258300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7" name="Freeform 27"/>
          <p:cNvSpPr/>
          <p:nvPr/>
        </p:nvSpPr>
        <p:spPr>
          <a:xfrm>
            <a:off x="12344400" y="925830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1" y="0"/>
                </a:lnTo>
                <a:lnTo>
                  <a:pt x="924181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8" name="Freeform 28"/>
          <p:cNvSpPr/>
          <p:nvPr/>
        </p:nvSpPr>
        <p:spPr>
          <a:xfrm>
            <a:off x="10972800" y="9339370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9" name="Freeform 29"/>
          <p:cNvSpPr/>
          <p:nvPr/>
        </p:nvSpPr>
        <p:spPr>
          <a:xfrm>
            <a:off x="9906000" y="9258300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0" name="Freeform 30"/>
          <p:cNvSpPr/>
          <p:nvPr/>
        </p:nvSpPr>
        <p:spPr>
          <a:xfrm>
            <a:off x="8839200" y="9258300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1" name="Freeform 31"/>
          <p:cNvSpPr/>
          <p:nvPr/>
        </p:nvSpPr>
        <p:spPr>
          <a:xfrm>
            <a:off x="6473724" y="176437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4"/>
                </a:lnTo>
                <a:lnTo>
                  <a:pt x="0" y="8147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2" name="Freeform 32"/>
          <p:cNvSpPr/>
          <p:nvPr/>
        </p:nvSpPr>
        <p:spPr>
          <a:xfrm>
            <a:off x="8735937" y="244121"/>
            <a:ext cx="1371322" cy="647950"/>
          </a:xfrm>
          <a:custGeom>
            <a:avLst/>
            <a:gdLst/>
            <a:ahLst/>
            <a:cxnLst/>
            <a:rect l="l" t="t" r="r" b="b"/>
            <a:pathLst>
              <a:path w="1371322" h="647950">
                <a:moveTo>
                  <a:pt x="0" y="0"/>
                </a:moveTo>
                <a:lnTo>
                  <a:pt x="1371321" y="0"/>
                </a:lnTo>
                <a:lnTo>
                  <a:pt x="1371321" y="647950"/>
                </a:lnTo>
                <a:lnTo>
                  <a:pt x="0" y="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3" name="Freeform 33"/>
          <p:cNvSpPr/>
          <p:nvPr/>
        </p:nvSpPr>
        <p:spPr>
          <a:xfrm>
            <a:off x="10311560" y="238860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3B2CE6B-A922-63CE-3CA0-12694FCBD2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92629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AutoShape 3"/>
          <p:cNvSpPr/>
          <p:nvPr/>
        </p:nvSpPr>
        <p:spPr>
          <a:xfrm rot="10087">
            <a:off x="1028665" y="6130773"/>
            <a:ext cx="16230670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/>
          </a:p>
        </p:txBody>
      </p:sp>
      <p:grpSp>
        <p:nvGrpSpPr>
          <p:cNvPr id="4" name="Group 4"/>
          <p:cNvGrpSpPr/>
          <p:nvPr/>
        </p:nvGrpSpPr>
        <p:grpSpPr>
          <a:xfrm>
            <a:off x="2726348" y="5922707"/>
            <a:ext cx="511382" cy="51138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5484" y="6809379"/>
            <a:ext cx="4113110" cy="2127263"/>
            <a:chOff x="0" y="0"/>
            <a:chExt cx="1500474" cy="7760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0474" cy="776031"/>
            </a:xfrm>
            <a:custGeom>
              <a:avLst/>
              <a:gdLst/>
              <a:ahLst/>
              <a:cxnLst/>
              <a:rect l="l" t="t" r="r" b="b"/>
              <a:pathLst>
                <a:path w="1500474" h="776031">
                  <a:moveTo>
                    <a:pt x="1376013" y="776031"/>
                  </a:moveTo>
                  <a:lnTo>
                    <a:pt x="124460" y="776031"/>
                  </a:lnTo>
                  <a:cubicBezTo>
                    <a:pt x="55880" y="776031"/>
                    <a:pt x="0" y="720151"/>
                    <a:pt x="0" y="6515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651571"/>
                  </a:lnTo>
                  <a:cubicBezTo>
                    <a:pt x="1500474" y="720151"/>
                    <a:pt x="1444594" y="776031"/>
                    <a:pt x="1376014" y="776031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06465" y="2702647"/>
            <a:ext cx="4113110" cy="2903329"/>
            <a:chOff x="0" y="0"/>
            <a:chExt cx="1500474" cy="10591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68426" y="2702647"/>
            <a:ext cx="4113110" cy="2903329"/>
            <a:chOff x="0" y="0"/>
            <a:chExt cx="1500474" cy="10591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07329" y="5922707"/>
            <a:ext cx="511382" cy="51138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969290" y="5922707"/>
            <a:ext cx="511382" cy="51138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88309" y="5922707"/>
            <a:ext cx="511382" cy="5113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87445" y="6809379"/>
            <a:ext cx="4113110" cy="2127263"/>
            <a:chOff x="0" y="0"/>
            <a:chExt cx="1500474" cy="7760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00474" cy="776031"/>
            </a:xfrm>
            <a:custGeom>
              <a:avLst/>
              <a:gdLst/>
              <a:ahLst/>
              <a:cxnLst/>
              <a:rect l="l" t="t" r="r" b="b"/>
              <a:pathLst>
                <a:path w="1500474" h="776031">
                  <a:moveTo>
                    <a:pt x="1376013" y="776031"/>
                  </a:moveTo>
                  <a:lnTo>
                    <a:pt x="124460" y="776031"/>
                  </a:lnTo>
                  <a:cubicBezTo>
                    <a:pt x="55880" y="776031"/>
                    <a:pt x="0" y="720151"/>
                    <a:pt x="0" y="6515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651571"/>
                  </a:lnTo>
                  <a:cubicBezTo>
                    <a:pt x="1500474" y="720151"/>
                    <a:pt x="1444594" y="776031"/>
                    <a:pt x="1376014" y="776031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050270" y="5922707"/>
            <a:ext cx="511382" cy="511382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249406" y="6809379"/>
            <a:ext cx="4113110" cy="2127263"/>
            <a:chOff x="0" y="0"/>
            <a:chExt cx="1500474" cy="7760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00474" cy="776031"/>
            </a:xfrm>
            <a:custGeom>
              <a:avLst/>
              <a:gdLst/>
              <a:ahLst/>
              <a:cxnLst/>
              <a:rect l="l" t="t" r="r" b="b"/>
              <a:pathLst>
                <a:path w="1500474" h="776031">
                  <a:moveTo>
                    <a:pt x="1376013" y="776031"/>
                  </a:moveTo>
                  <a:lnTo>
                    <a:pt x="124460" y="776031"/>
                  </a:lnTo>
                  <a:cubicBezTo>
                    <a:pt x="55880" y="776031"/>
                    <a:pt x="0" y="720151"/>
                    <a:pt x="0" y="6515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651571"/>
                  </a:lnTo>
                  <a:cubicBezTo>
                    <a:pt x="1500474" y="720151"/>
                    <a:pt x="1444594" y="776031"/>
                    <a:pt x="1376014" y="776031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24" name="Freeform 24"/>
          <p:cNvSpPr/>
          <p:nvPr/>
        </p:nvSpPr>
        <p:spPr>
          <a:xfrm>
            <a:off x="925484" y="2146609"/>
            <a:ext cx="1971199" cy="2007702"/>
          </a:xfrm>
          <a:custGeom>
            <a:avLst/>
            <a:gdLst/>
            <a:ahLst/>
            <a:cxnLst/>
            <a:rect l="l" t="t" r="r" b="b"/>
            <a:pathLst>
              <a:path w="1971199" h="2007702">
                <a:moveTo>
                  <a:pt x="0" y="0"/>
                </a:moveTo>
                <a:lnTo>
                  <a:pt x="1971199" y="0"/>
                </a:lnTo>
                <a:lnTo>
                  <a:pt x="1971199" y="2007703"/>
                </a:lnTo>
                <a:lnTo>
                  <a:pt x="0" y="200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5" name="Freeform 25"/>
          <p:cNvSpPr/>
          <p:nvPr/>
        </p:nvSpPr>
        <p:spPr>
          <a:xfrm>
            <a:off x="15561652" y="1510881"/>
            <a:ext cx="1579438" cy="1608687"/>
          </a:xfrm>
          <a:custGeom>
            <a:avLst/>
            <a:gdLst/>
            <a:ahLst/>
            <a:cxnLst/>
            <a:rect l="l" t="t" r="r" b="b"/>
            <a:pathLst>
              <a:path w="1579438" h="1608687">
                <a:moveTo>
                  <a:pt x="0" y="0"/>
                </a:moveTo>
                <a:lnTo>
                  <a:pt x="1579438" y="0"/>
                </a:lnTo>
                <a:lnTo>
                  <a:pt x="1579438" y="1608687"/>
                </a:lnTo>
                <a:lnTo>
                  <a:pt x="0" y="1608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6" name="Freeform 26"/>
          <p:cNvSpPr/>
          <p:nvPr/>
        </p:nvSpPr>
        <p:spPr>
          <a:xfrm>
            <a:off x="16864399" y="4316564"/>
            <a:ext cx="646089" cy="658053"/>
          </a:xfrm>
          <a:custGeom>
            <a:avLst/>
            <a:gdLst/>
            <a:ahLst/>
            <a:cxnLst/>
            <a:rect l="l" t="t" r="r" b="b"/>
            <a:pathLst>
              <a:path w="646089" h="658053">
                <a:moveTo>
                  <a:pt x="0" y="0"/>
                </a:moveTo>
                <a:lnTo>
                  <a:pt x="646088" y="0"/>
                </a:lnTo>
                <a:lnTo>
                  <a:pt x="646088" y="658054"/>
                </a:lnTo>
                <a:lnTo>
                  <a:pt x="0" y="658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7" name="TextBox 27"/>
          <p:cNvSpPr txBox="1"/>
          <p:nvPr/>
        </p:nvSpPr>
        <p:spPr>
          <a:xfrm>
            <a:off x="1361478" y="7207250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Start and release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442458" y="3100518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Key milestones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604419" y="3100518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Awards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61478" y="8042275"/>
            <a:ext cx="3241123" cy="49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spc="3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42458" y="3935543"/>
            <a:ext cx="324112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604419" y="3935543"/>
            <a:ext cx="324112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23439" y="7207250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Events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23439" y="8042275"/>
            <a:ext cx="3241123" cy="49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spc="3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85399" y="7207250"/>
            <a:ext cx="3241123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New products release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685399" y="8241994"/>
            <a:ext cx="3241123" cy="49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spc="3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608709" y="1407226"/>
            <a:ext cx="9076690" cy="109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31356E"/>
                </a:solidFill>
                <a:latin typeface="Canva Sans Bold"/>
              </a:rPr>
              <a:t>Results &amp; Discussion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89321" y="17643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9" name="Freeform 39"/>
          <p:cNvSpPr/>
          <p:nvPr/>
        </p:nvSpPr>
        <p:spPr>
          <a:xfrm>
            <a:off x="2506580" y="176437"/>
            <a:ext cx="783318" cy="783318"/>
          </a:xfrm>
          <a:custGeom>
            <a:avLst/>
            <a:gdLst/>
            <a:ahLst/>
            <a:cxnLst/>
            <a:rect l="l" t="t" r="r" b="b"/>
            <a:pathLst>
              <a:path w="783318" h="783318">
                <a:moveTo>
                  <a:pt x="0" y="0"/>
                </a:moveTo>
                <a:lnTo>
                  <a:pt x="783318" y="0"/>
                </a:lnTo>
                <a:lnTo>
                  <a:pt x="783318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0" name="TextBox 40"/>
          <p:cNvSpPr txBox="1"/>
          <p:nvPr/>
        </p:nvSpPr>
        <p:spPr>
          <a:xfrm>
            <a:off x="3442298" y="427284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41" name="Freeform 41"/>
          <p:cNvSpPr/>
          <p:nvPr/>
        </p:nvSpPr>
        <p:spPr>
          <a:xfrm>
            <a:off x="5288689" y="224436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2" name="Freeform 42"/>
          <p:cNvSpPr/>
          <p:nvPr/>
        </p:nvSpPr>
        <p:spPr>
          <a:xfrm>
            <a:off x="9601200" y="9258300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3" name="Freeform 43"/>
          <p:cNvSpPr/>
          <p:nvPr/>
        </p:nvSpPr>
        <p:spPr>
          <a:xfrm>
            <a:off x="10591800" y="9258300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4" name="Freeform 44"/>
          <p:cNvSpPr/>
          <p:nvPr/>
        </p:nvSpPr>
        <p:spPr>
          <a:xfrm>
            <a:off x="11658600" y="9339370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5" name="Freeform 45"/>
          <p:cNvSpPr/>
          <p:nvPr/>
        </p:nvSpPr>
        <p:spPr>
          <a:xfrm>
            <a:off x="13030200" y="925830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1" y="0"/>
                </a:lnTo>
                <a:lnTo>
                  <a:pt x="924181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6" name="Freeform 46"/>
          <p:cNvSpPr/>
          <p:nvPr/>
        </p:nvSpPr>
        <p:spPr>
          <a:xfrm>
            <a:off x="14097000" y="9258300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7" name="Freeform 47"/>
          <p:cNvSpPr/>
          <p:nvPr/>
        </p:nvSpPr>
        <p:spPr>
          <a:xfrm>
            <a:off x="6473724" y="176437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4"/>
                </a:lnTo>
                <a:lnTo>
                  <a:pt x="0" y="8147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8" name="Freeform 48"/>
          <p:cNvSpPr/>
          <p:nvPr/>
        </p:nvSpPr>
        <p:spPr>
          <a:xfrm>
            <a:off x="8735937" y="244121"/>
            <a:ext cx="1371322" cy="647950"/>
          </a:xfrm>
          <a:custGeom>
            <a:avLst/>
            <a:gdLst/>
            <a:ahLst/>
            <a:cxnLst/>
            <a:rect l="l" t="t" r="r" b="b"/>
            <a:pathLst>
              <a:path w="1371322" h="647950">
                <a:moveTo>
                  <a:pt x="0" y="0"/>
                </a:moveTo>
                <a:lnTo>
                  <a:pt x="1371321" y="0"/>
                </a:lnTo>
                <a:lnTo>
                  <a:pt x="1371321" y="647950"/>
                </a:lnTo>
                <a:lnTo>
                  <a:pt x="0" y="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9" name="Freeform 49"/>
          <p:cNvSpPr/>
          <p:nvPr/>
        </p:nvSpPr>
        <p:spPr>
          <a:xfrm>
            <a:off x="10311560" y="238860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920C55E-449A-228C-C227-D1462ACB92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92629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090081" y="4465219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917781" y="6634117"/>
            <a:ext cx="4113110" cy="2301741"/>
            <a:chOff x="0" y="0"/>
            <a:chExt cx="1500474" cy="839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839681"/>
            </a:xfrm>
            <a:custGeom>
              <a:avLst/>
              <a:gdLst/>
              <a:ahLst/>
              <a:cxnLst/>
              <a:rect l="l" t="t" r="r" b="b"/>
              <a:pathLst>
                <a:path w="1500474" h="839681">
                  <a:moveTo>
                    <a:pt x="1376013" y="839681"/>
                  </a:moveTo>
                  <a:lnTo>
                    <a:pt x="124460" y="839681"/>
                  </a:lnTo>
                  <a:cubicBezTo>
                    <a:pt x="55880" y="839681"/>
                    <a:pt x="0" y="783801"/>
                    <a:pt x="0" y="7152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715221"/>
                  </a:lnTo>
                  <a:cubicBezTo>
                    <a:pt x="1500474" y="783801"/>
                    <a:pt x="1444594" y="839681"/>
                    <a:pt x="1376014" y="839681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30890" y="4223430"/>
            <a:ext cx="4113110" cy="1947214"/>
            <a:chOff x="0" y="0"/>
            <a:chExt cx="1500474" cy="7103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710349"/>
            </a:xfrm>
            <a:custGeom>
              <a:avLst/>
              <a:gdLst/>
              <a:ahLst/>
              <a:cxnLst/>
              <a:rect l="l" t="t" r="r" b="b"/>
              <a:pathLst>
                <a:path w="1500474" h="710349">
                  <a:moveTo>
                    <a:pt x="1376013" y="710349"/>
                  </a:moveTo>
                  <a:lnTo>
                    <a:pt x="124460" y="710349"/>
                  </a:lnTo>
                  <a:cubicBezTo>
                    <a:pt x="55880" y="710349"/>
                    <a:pt x="0" y="654469"/>
                    <a:pt x="0" y="5858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585889"/>
                  </a:lnTo>
                  <a:cubicBezTo>
                    <a:pt x="1500474" y="654469"/>
                    <a:pt x="1444594" y="710349"/>
                    <a:pt x="1376014" y="710349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257110" y="4223430"/>
            <a:ext cx="4113110" cy="1947214"/>
            <a:chOff x="0" y="0"/>
            <a:chExt cx="1500474" cy="7103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710349"/>
            </a:xfrm>
            <a:custGeom>
              <a:avLst/>
              <a:gdLst/>
              <a:ahLst/>
              <a:cxnLst/>
              <a:rect l="l" t="t" r="r" b="b"/>
              <a:pathLst>
                <a:path w="1500474" h="710349">
                  <a:moveTo>
                    <a:pt x="1376013" y="710349"/>
                  </a:moveTo>
                  <a:lnTo>
                    <a:pt x="124460" y="710349"/>
                  </a:lnTo>
                  <a:cubicBezTo>
                    <a:pt x="55880" y="710349"/>
                    <a:pt x="0" y="654469"/>
                    <a:pt x="0" y="5858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585889"/>
                  </a:lnTo>
                  <a:cubicBezTo>
                    <a:pt x="1500474" y="654469"/>
                    <a:pt x="1444594" y="710349"/>
                    <a:pt x="1376014" y="710349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6634117"/>
            <a:ext cx="4113110" cy="2301741"/>
            <a:chOff x="0" y="0"/>
            <a:chExt cx="1500474" cy="839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839681"/>
            </a:xfrm>
            <a:custGeom>
              <a:avLst/>
              <a:gdLst/>
              <a:ahLst/>
              <a:cxnLst/>
              <a:rect l="l" t="t" r="r" b="b"/>
              <a:pathLst>
                <a:path w="1500474" h="839681">
                  <a:moveTo>
                    <a:pt x="1376013" y="839681"/>
                  </a:moveTo>
                  <a:lnTo>
                    <a:pt x="124460" y="839681"/>
                  </a:lnTo>
                  <a:cubicBezTo>
                    <a:pt x="55880" y="839681"/>
                    <a:pt x="0" y="783801"/>
                    <a:pt x="0" y="7152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715221"/>
                  </a:lnTo>
                  <a:cubicBezTo>
                    <a:pt x="1500474" y="783801"/>
                    <a:pt x="1444594" y="839681"/>
                    <a:pt x="1376014" y="839681"/>
                  </a:cubicBezTo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53774" y="8042275"/>
            <a:ext cx="3241123" cy="49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spc="3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25010" y="5149482"/>
            <a:ext cx="3241123" cy="49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spc="3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93103" y="5124450"/>
            <a:ext cx="3241123" cy="49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spc="3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79993" y="8042275"/>
            <a:ext cx="3241123" cy="49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spc="30">
                <a:solidFill>
                  <a:srgbClr val="FFFFFF"/>
                </a:solidFill>
                <a:latin typeface="Montserrat"/>
              </a:rPr>
              <a:t>To create your own, choose a topic that interests you.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11901" y="4476450"/>
            <a:ext cx="2924869" cy="292486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738120" y="4476450"/>
            <a:ext cx="2924869" cy="2924869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628581" y="1421748"/>
            <a:ext cx="2924869" cy="292486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976194" y="1421748"/>
            <a:ext cx="2924869" cy="292486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17781" y="7382269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The owner(s)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34460" y="4457400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Managing Directors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382074" y="4457400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Key consultants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44000" y="7382269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 Ultra-Bold"/>
              </a:rPr>
              <a:t>Departments/Teams</a:t>
            </a:r>
          </a:p>
        </p:txBody>
      </p:sp>
      <p:sp>
        <p:nvSpPr>
          <p:cNvPr id="31" name="AutoShape 31"/>
          <p:cNvSpPr/>
          <p:nvPr/>
        </p:nvSpPr>
        <p:spPr>
          <a:xfrm rot="-2655355">
            <a:off x="3440754" y="3542727"/>
            <a:ext cx="1833692" cy="0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ID"/>
          </a:p>
        </p:txBody>
      </p:sp>
      <p:sp>
        <p:nvSpPr>
          <p:cNvPr id="32" name="AutoShape 32"/>
          <p:cNvSpPr/>
          <p:nvPr/>
        </p:nvSpPr>
        <p:spPr>
          <a:xfrm rot="-2655355">
            <a:off x="11666973" y="3542727"/>
            <a:ext cx="1833692" cy="0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ID"/>
          </a:p>
        </p:txBody>
      </p:sp>
      <p:sp>
        <p:nvSpPr>
          <p:cNvPr id="33" name="AutoShape 33"/>
          <p:cNvSpPr/>
          <p:nvPr/>
        </p:nvSpPr>
        <p:spPr>
          <a:xfrm rot="-8100000">
            <a:off x="7126015" y="7275450"/>
            <a:ext cx="1833692" cy="0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ID"/>
          </a:p>
        </p:txBody>
      </p:sp>
      <p:sp>
        <p:nvSpPr>
          <p:cNvPr id="34" name="AutoShape 34"/>
          <p:cNvSpPr/>
          <p:nvPr/>
        </p:nvSpPr>
        <p:spPr>
          <a:xfrm rot="-2700000">
            <a:off x="-3885392" y="10166902"/>
            <a:ext cx="5293007" cy="2487400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sp>
        <p:nvSpPr>
          <p:cNvPr id="35" name="AutoShape 35"/>
          <p:cNvSpPr/>
          <p:nvPr/>
        </p:nvSpPr>
        <p:spPr>
          <a:xfrm rot="-2700000">
            <a:off x="16880385" y="-2572741"/>
            <a:ext cx="5293007" cy="2487400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sp>
        <p:nvSpPr>
          <p:cNvPr id="36" name="TextBox 36"/>
          <p:cNvSpPr txBox="1"/>
          <p:nvPr/>
        </p:nvSpPr>
        <p:spPr>
          <a:xfrm>
            <a:off x="-1985675" y="1841245"/>
            <a:ext cx="9076690" cy="139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5600">
                <a:solidFill>
                  <a:srgbClr val="31356E"/>
                </a:solidFill>
                <a:latin typeface="Canva Sans Bold"/>
              </a:rPr>
              <a:t>Results &amp; </a:t>
            </a:r>
          </a:p>
          <a:p>
            <a:pPr algn="ctr">
              <a:lnSpc>
                <a:spcPts val="5376"/>
              </a:lnSpc>
            </a:pPr>
            <a:r>
              <a:rPr lang="en-US" sz="5600">
                <a:solidFill>
                  <a:srgbClr val="31356E"/>
                </a:solidFill>
                <a:latin typeface="Canva Sans Bold"/>
              </a:rPr>
              <a:t>Discussion</a:t>
            </a:r>
          </a:p>
        </p:txBody>
      </p:sp>
      <p:sp>
        <p:nvSpPr>
          <p:cNvPr id="37" name="Freeform 37"/>
          <p:cNvSpPr/>
          <p:nvPr/>
        </p:nvSpPr>
        <p:spPr>
          <a:xfrm>
            <a:off x="14295005" y="9258300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8" name="Freeform 38"/>
          <p:cNvSpPr/>
          <p:nvPr/>
        </p:nvSpPr>
        <p:spPr>
          <a:xfrm>
            <a:off x="13249019" y="925830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1" y="0"/>
                </a:lnTo>
                <a:lnTo>
                  <a:pt x="924181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9" name="Freeform 39"/>
          <p:cNvSpPr/>
          <p:nvPr/>
        </p:nvSpPr>
        <p:spPr>
          <a:xfrm>
            <a:off x="12001064" y="9339370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0" name="Freeform 40"/>
          <p:cNvSpPr/>
          <p:nvPr/>
        </p:nvSpPr>
        <p:spPr>
          <a:xfrm>
            <a:off x="10887577" y="9258300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1" name="Freeform 41"/>
          <p:cNvSpPr/>
          <p:nvPr/>
        </p:nvSpPr>
        <p:spPr>
          <a:xfrm>
            <a:off x="9887428" y="9258300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2" name="Freeform 42"/>
          <p:cNvSpPr/>
          <p:nvPr/>
        </p:nvSpPr>
        <p:spPr>
          <a:xfrm>
            <a:off x="1489321" y="17643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3" name="Freeform 43"/>
          <p:cNvSpPr/>
          <p:nvPr/>
        </p:nvSpPr>
        <p:spPr>
          <a:xfrm>
            <a:off x="2506580" y="176437"/>
            <a:ext cx="783318" cy="783318"/>
          </a:xfrm>
          <a:custGeom>
            <a:avLst/>
            <a:gdLst/>
            <a:ahLst/>
            <a:cxnLst/>
            <a:rect l="l" t="t" r="r" b="b"/>
            <a:pathLst>
              <a:path w="783318" h="783318">
                <a:moveTo>
                  <a:pt x="0" y="0"/>
                </a:moveTo>
                <a:lnTo>
                  <a:pt x="783318" y="0"/>
                </a:lnTo>
                <a:lnTo>
                  <a:pt x="783318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4" name="TextBox 44"/>
          <p:cNvSpPr txBox="1"/>
          <p:nvPr/>
        </p:nvSpPr>
        <p:spPr>
          <a:xfrm>
            <a:off x="3442298" y="427284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45" name="Freeform 45"/>
          <p:cNvSpPr/>
          <p:nvPr/>
        </p:nvSpPr>
        <p:spPr>
          <a:xfrm>
            <a:off x="5288689" y="224436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6" name="Freeform 46"/>
          <p:cNvSpPr/>
          <p:nvPr/>
        </p:nvSpPr>
        <p:spPr>
          <a:xfrm>
            <a:off x="10311560" y="238860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7" name="Freeform 47"/>
          <p:cNvSpPr/>
          <p:nvPr/>
        </p:nvSpPr>
        <p:spPr>
          <a:xfrm>
            <a:off x="8735937" y="244121"/>
            <a:ext cx="1371322" cy="647950"/>
          </a:xfrm>
          <a:custGeom>
            <a:avLst/>
            <a:gdLst/>
            <a:ahLst/>
            <a:cxnLst/>
            <a:rect l="l" t="t" r="r" b="b"/>
            <a:pathLst>
              <a:path w="1371322" h="647950">
                <a:moveTo>
                  <a:pt x="0" y="0"/>
                </a:moveTo>
                <a:lnTo>
                  <a:pt x="1371321" y="0"/>
                </a:lnTo>
                <a:lnTo>
                  <a:pt x="1371321" y="647950"/>
                </a:lnTo>
                <a:lnTo>
                  <a:pt x="0" y="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8" name="Freeform 48"/>
          <p:cNvSpPr/>
          <p:nvPr/>
        </p:nvSpPr>
        <p:spPr>
          <a:xfrm>
            <a:off x="6473724" y="176437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4"/>
                </a:lnTo>
                <a:lnTo>
                  <a:pt x="0" y="8147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D5ECE13-F619-7D6B-14E1-C835227155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682" y="92629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TextBox 3"/>
          <p:cNvSpPr txBox="1"/>
          <p:nvPr/>
        </p:nvSpPr>
        <p:spPr>
          <a:xfrm>
            <a:off x="1827653" y="5929654"/>
            <a:ext cx="5153535" cy="86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  <a:spcBef>
                <a:spcPct val="0"/>
              </a:spcBef>
            </a:pPr>
            <a:r>
              <a:rPr lang="en-US" sz="2688" spc="53">
                <a:solidFill>
                  <a:srgbClr val="263F6B"/>
                </a:solidFill>
                <a:latin typeface="Montserrat"/>
              </a:rPr>
              <a:t>Show the market analysis of your company’s competitors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257675" y="2263792"/>
            <a:ext cx="5619517" cy="5655831"/>
            <a:chOff x="0" y="0"/>
            <a:chExt cx="7492689" cy="7541108"/>
          </a:xfrm>
        </p:grpSpPr>
        <p:sp>
          <p:nvSpPr>
            <p:cNvPr id="5" name="TextBox 5"/>
            <p:cNvSpPr txBox="1"/>
            <p:nvPr/>
          </p:nvSpPr>
          <p:spPr>
            <a:xfrm>
              <a:off x="783654" y="7191199"/>
              <a:ext cx="819361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Item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74430" y="7191199"/>
              <a:ext cx="875979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Item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594050" y="7191199"/>
              <a:ext cx="874910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Item 3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99849" y="7191199"/>
              <a:ext cx="901484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Item 4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431954" y="7191199"/>
              <a:ext cx="875445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Item 5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570321" y="160667"/>
              <a:ext cx="6922368" cy="6922368"/>
              <a:chOff x="0" y="0"/>
              <a:chExt cx="10287000" cy="10287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  <p:txBody>
              <a:bodyPr/>
              <a:lstStyle/>
              <a:p>
                <a:endParaRPr lang="en-ID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039" y="-28575"/>
              <a:ext cx="407544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50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355899"/>
              <a:ext cx="433583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40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6573" y="2740372"/>
              <a:ext cx="407010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30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5371" y="4124846"/>
              <a:ext cx="408211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20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1989" y="5509320"/>
              <a:ext cx="351593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10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80804" y="6893793"/>
              <a:ext cx="252779" cy="349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61"/>
                </a:lnSpc>
              </a:pPr>
              <a:r>
                <a:rPr lang="en-US" sz="1615">
                  <a:solidFill>
                    <a:srgbClr val="000000"/>
                  </a:solidFill>
                  <a:latin typeface="Montserrat"/>
                </a:rPr>
                <a:t>0 </a:t>
              </a: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570321" y="160667"/>
              <a:ext cx="6922368" cy="6922368"/>
              <a:chOff x="0" y="0"/>
              <a:chExt cx="10287000" cy="10287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avLst/>
                <a:gdLst/>
                <a:ahLst/>
                <a:cxnLst/>
                <a:rect l="l" t="t" r="r" b="b"/>
                <a:pathLst>
                  <a:path w="1855125" h="2070137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12115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617855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823595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029335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03505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29692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5148792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65887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8646414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6484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089275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706178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8" name="Freeform 38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529074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n-ID"/>
              </a:p>
            </p:txBody>
          </p:sp>
        </p:grpSp>
      </p:grpSp>
      <p:sp>
        <p:nvSpPr>
          <p:cNvPr id="39" name="AutoShape 39"/>
          <p:cNvSpPr/>
          <p:nvPr/>
        </p:nvSpPr>
        <p:spPr>
          <a:xfrm rot="-8231889">
            <a:off x="-10109114" y="6176620"/>
            <a:ext cx="16230600" cy="10441156"/>
          </a:xfrm>
          <a:prstGeom prst="rect">
            <a:avLst/>
          </a:prstGeom>
          <a:solidFill>
            <a:srgbClr val="213559"/>
          </a:solidFill>
        </p:spPr>
        <p:txBody>
          <a:bodyPr/>
          <a:lstStyle/>
          <a:p>
            <a:endParaRPr lang="en-ID"/>
          </a:p>
        </p:txBody>
      </p:sp>
      <p:sp>
        <p:nvSpPr>
          <p:cNvPr id="40" name="AutoShape 40"/>
          <p:cNvSpPr/>
          <p:nvPr/>
        </p:nvSpPr>
        <p:spPr>
          <a:xfrm rot="-8231889">
            <a:off x="-10507643" y="6538090"/>
            <a:ext cx="16230600" cy="10441156"/>
          </a:xfrm>
          <a:prstGeom prst="rect">
            <a:avLst/>
          </a:prstGeom>
          <a:solidFill>
            <a:srgbClr val="263F6B"/>
          </a:solidFill>
        </p:spPr>
        <p:txBody>
          <a:bodyPr/>
          <a:lstStyle/>
          <a:p>
            <a:endParaRPr lang="en-ID"/>
          </a:p>
        </p:txBody>
      </p:sp>
      <p:sp>
        <p:nvSpPr>
          <p:cNvPr id="41" name="Freeform 41"/>
          <p:cNvSpPr/>
          <p:nvPr/>
        </p:nvSpPr>
        <p:spPr>
          <a:xfrm>
            <a:off x="6089660" y="2414226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2" name="Freeform 42"/>
          <p:cNvSpPr/>
          <p:nvPr/>
        </p:nvSpPr>
        <p:spPr>
          <a:xfrm>
            <a:off x="17472946" y="5344076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3" name="Freeform 43"/>
          <p:cNvSpPr/>
          <p:nvPr/>
        </p:nvSpPr>
        <p:spPr>
          <a:xfrm>
            <a:off x="-1528116" y="2414226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4" name="AutoShape 44"/>
          <p:cNvSpPr/>
          <p:nvPr/>
        </p:nvSpPr>
        <p:spPr>
          <a:xfrm>
            <a:off x="1920229" y="427117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/>
          </a:p>
        </p:txBody>
      </p:sp>
      <p:sp>
        <p:nvSpPr>
          <p:cNvPr id="45" name="TextBox 45"/>
          <p:cNvSpPr txBox="1"/>
          <p:nvPr/>
        </p:nvSpPr>
        <p:spPr>
          <a:xfrm>
            <a:off x="-983027" y="2387617"/>
            <a:ext cx="9076690" cy="139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5600">
                <a:solidFill>
                  <a:srgbClr val="31356E"/>
                </a:solidFill>
                <a:latin typeface="Canva Sans Bold"/>
              </a:rPr>
              <a:t>Results &amp; </a:t>
            </a:r>
          </a:p>
          <a:p>
            <a:pPr algn="ctr">
              <a:lnSpc>
                <a:spcPts val="5376"/>
              </a:lnSpc>
            </a:pPr>
            <a:r>
              <a:rPr lang="en-US" sz="5600">
                <a:solidFill>
                  <a:srgbClr val="31356E"/>
                </a:solidFill>
                <a:latin typeface="Canva Sans Bold"/>
              </a:rPr>
              <a:t>Discussion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14249400" y="9258300"/>
            <a:ext cx="944995" cy="944995"/>
          </a:xfrm>
          <a:custGeom>
            <a:avLst/>
            <a:gdLst/>
            <a:ahLst/>
            <a:cxnLst/>
            <a:rect l="l" t="t" r="r" b="b"/>
            <a:pathLst>
              <a:path w="944995" h="944995">
                <a:moveTo>
                  <a:pt x="0" y="0"/>
                </a:moveTo>
                <a:lnTo>
                  <a:pt x="944996" y="0"/>
                </a:lnTo>
                <a:lnTo>
                  <a:pt x="944996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7" name="Freeform 47"/>
          <p:cNvSpPr/>
          <p:nvPr/>
        </p:nvSpPr>
        <p:spPr>
          <a:xfrm>
            <a:off x="13182600" y="9258300"/>
            <a:ext cx="924181" cy="944995"/>
          </a:xfrm>
          <a:custGeom>
            <a:avLst/>
            <a:gdLst/>
            <a:ahLst/>
            <a:cxnLst/>
            <a:rect l="l" t="t" r="r" b="b"/>
            <a:pathLst>
              <a:path w="924181" h="944995">
                <a:moveTo>
                  <a:pt x="0" y="0"/>
                </a:moveTo>
                <a:lnTo>
                  <a:pt x="924181" y="0"/>
                </a:lnTo>
                <a:lnTo>
                  <a:pt x="924181" y="944995"/>
                </a:lnTo>
                <a:lnTo>
                  <a:pt x="0" y="944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8" name="Freeform 48"/>
          <p:cNvSpPr/>
          <p:nvPr/>
        </p:nvSpPr>
        <p:spPr>
          <a:xfrm>
            <a:off x="11734800" y="9339370"/>
            <a:ext cx="1257736" cy="782856"/>
          </a:xfrm>
          <a:custGeom>
            <a:avLst/>
            <a:gdLst/>
            <a:ahLst/>
            <a:cxnLst/>
            <a:rect l="l" t="t" r="r" b="b"/>
            <a:pathLst>
              <a:path w="1257736" h="782856">
                <a:moveTo>
                  <a:pt x="0" y="0"/>
                </a:moveTo>
                <a:lnTo>
                  <a:pt x="1257736" y="0"/>
                </a:lnTo>
                <a:lnTo>
                  <a:pt x="1257736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9" name="Freeform 49"/>
          <p:cNvSpPr/>
          <p:nvPr/>
        </p:nvSpPr>
        <p:spPr>
          <a:xfrm>
            <a:off x="10668000" y="9258300"/>
            <a:ext cx="923423" cy="906933"/>
          </a:xfrm>
          <a:custGeom>
            <a:avLst/>
            <a:gdLst/>
            <a:ahLst/>
            <a:cxnLst/>
            <a:rect l="l" t="t" r="r" b="b"/>
            <a:pathLst>
              <a:path w="923423" h="906933">
                <a:moveTo>
                  <a:pt x="0" y="0"/>
                </a:moveTo>
                <a:lnTo>
                  <a:pt x="923423" y="0"/>
                </a:lnTo>
                <a:lnTo>
                  <a:pt x="923423" y="906933"/>
                </a:lnTo>
                <a:lnTo>
                  <a:pt x="0" y="9069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0" name="Freeform 50"/>
          <p:cNvSpPr/>
          <p:nvPr/>
        </p:nvSpPr>
        <p:spPr>
          <a:xfrm>
            <a:off x="9601200" y="9258300"/>
            <a:ext cx="856772" cy="900450"/>
          </a:xfrm>
          <a:custGeom>
            <a:avLst/>
            <a:gdLst/>
            <a:ahLst/>
            <a:cxnLst/>
            <a:rect l="l" t="t" r="r" b="b"/>
            <a:pathLst>
              <a:path w="856772" h="900450">
                <a:moveTo>
                  <a:pt x="0" y="0"/>
                </a:moveTo>
                <a:lnTo>
                  <a:pt x="856772" y="0"/>
                </a:lnTo>
                <a:lnTo>
                  <a:pt x="856772" y="900450"/>
                </a:lnTo>
                <a:lnTo>
                  <a:pt x="0" y="9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1" name="Freeform 51"/>
          <p:cNvSpPr/>
          <p:nvPr/>
        </p:nvSpPr>
        <p:spPr>
          <a:xfrm>
            <a:off x="5288689" y="224436"/>
            <a:ext cx="1185035" cy="687320"/>
          </a:xfrm>
          <a:custGeom>
            <a:avLst/>
            <a:gdLst/>
            <a:ahLst/>
            <a:cxnLst/>
            <a:rect l="l" t="t" r="r" b="b"/>
            <a:pathLst>
              <a:path w="1185035" h="687320">
                <a:moveTo>
                  <a:pt x="0" y="0"/>
                </a:moveTo>
                <a:lnTo>
                  <a:pt x="1185035" y="0"/>
                </a:lnTo>
                <a:lnTo>
                  <a:pt x="1185035" y="687320"/>
                </a:lnTo>
                <a:lnTo>
                  <a:pt x="0" y="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2" name="TextBox 52"/>
          <p:cNvSpPr txBox="1"/>
          <p:nvPr/>
        </p:nvSpPr>
        <p:spPr>
          <a:xfrm>
            <a:off x="3442298" y="427284"/>
            <a:ext cx="1693990" cy="41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FAKULTAS HUKUM</a:t>
            </a:r>
          </a:p>
          <a:p>
            <a:pPr>
              <a:lnSpc>
                <a:spcPts val="1679"/>
              </a:lnSpc>
            </a:pPr>
            <a:r>
              <a:rPr lang="en-US" sz="1199">
                <a:solidFill>
                  <a:srgbClr val="B5141C"/>
                </a:solidFill>
                <a:latin typeface="Open Sans Bold"/>
              </a:rPr>
              <a:t>UNIVERSITAS TRISAKTI</a:t>
            </a:r>
          </a:p>
        </p:txBody>
      </p:sp>
      <p:sp>
        <p:nvSpPr>
          <p:cNvPr id="53" name="Freeform 53"/>
          <p:cNvSpPr/>
          <p:nvPr/>
        </p:nvSpPr>
        <p:spPr>
          <a:xfrm>
            <a:off x="2506580" y="176437"/>
            <a:ext cx="783318" cy="783318"/>
          </a:xfrm>
          <a:custGeom>
            <a:avLst/>
            <a:gdLst/>
            <a:ahLst/>
            <a:cxnLst/>
            <a:rect l="l" t="t" r="r" b="b"/>
            <a:pathLst>
              <a:path w="783318" h="783318">
                <a:moveTo>
                  <a:pt x="0" y="0"/>
                </a:moveTo>
                <a:lnTo>
                  <a:pt x="783318" y="0"/>
                </a:lnTo>
                <a:lnTo>
                  <a:pt x="783318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4" name="Freeform 54"/>
          <p:cNvSpPr/>
          <p:nvPr/>
        </p:nvSpPr>
        <p:spPr>
          <a:xfrm>
            <a:off x="1489321" y="176437"/>
            <a:ext cx="861817" cy="783318"/>
          </a:xfrm>
          <a:custGeom>
            <a:avLst/>
            <a:gdLst/>
            <a:ahLst/>
            <a:cxnLst/>
            <a:rect l="l" t="t" r="r" b="b"/>
            <a:pathLst>
              <a:path w="861817" h="783318">
                <a:moveTo>
                  <a:pt x="0" y="0"/>
                </a:moveTo>
                <a:lnTo>
                  <a:pt x="861817" y="0"/>
                </a:lnTo>
                <a:lnTo>
                  <a:pt x="861817" y="783318"/>
                </a:lnTo>
                <a:lnTo>
                  <a:pt x="0" y="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5" name="Freeform 55"/>
          <p:cNvSpPr/>
          <p:nvPr/>
        </p:nvSpPr>
        <p:spPr>
          <a:xfrm>
            <a:off x="6473724" y="176437"/>
            <a:ext cx="2038861" cy="814775"/>
          </a:xfrm>
          <a:custGeom>
            <a:avLst/>
            <a:gdLst/>
            <a:ahLst/>
            <a:cxnLst/>
            <a:rect l="l" t="t" r="r" b="b"/>
            <a:pathLst>
              <a:path w="2038861" h="814775">
                <a:moveTo>
                  <a:pt x="0" y="0"/>
                </a:moveTo>
                <a:lnTo>
                  <a:pt x="2038861" y="0"/>
                </a:lnTo>
                <a:lnTo>
                  <a:pt x="2038861" y="814774"/>
                </a:lnTo>
                <a:lnTo>
                  <a:pt x="0" y="8147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6" name="Freeform 56"/>
          <p:cNvSpPr/>
          <p:nvPr/>
        </p:nvSpPr>
        <p:spPr>
          <a:xfrm>
            <a:off x="8735937" y="244121"/>
            <a:ext cx="1371322" cy="647950"/>
          </a:xfrm>
          <a:custGeom>
            <a:avLst/>
            <a:gdLst/>
            <a:ahLst/>
            <a:cxnLst/>
            <a:rect l="l" t="t" r="r" b="b"/>
            <a:pathLst>
              <a:path w="1371322" h="647950">
                <a:moveTo>
                  <a:pt x="0" y="0"/>
                </a:moveTo>
                <a:lnTo>
                  <a:pt x="1371321" y="0"/>
                </a:lnTo>
                <a:lnTo>
                  <a:pt x="1371321" y="647950"/>
                </a:lnTo>
                <a:lnTo>
                  <a:pt x="0" y="647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7" name="Freeform 57"/>
          <p:cNvSpPr/>
          <p:nvPr/>
        </p:nvSpPr>
        <p:spPr>
          <a:xfrm>
            <a:off x="10311560" y="238860"/>
            <a:ext cx="1753321" cy="672896"/>
          </a:xfrm>
          <a:custGeom>
            <a:avLst/>
            <a:gdLst/>
            <a:ahLst/>
            <a:cxnLst/>
            <a:rect l="l" t="t" r="r" b="b"/>
            <a:pathLst>
              <a:path w="1753321" h="672896">
                <a:moveTo>
                  <a:pt x="0" y="0"/>
                </a:moveTo>
                <a:lnTo>
                  <a:pt x="1753321" y="0"/>
                </a:lnTo>
                <a:lnTo>
                  <a:pt x="1753321" y="672896"/>
                </a:lnTo>
                <a:lnTo>
                  <a:pt x="0" y="672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AE2F2B3-F8FC-3C7A-A09B-7DF9361286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9262989"/>
            <a:ext cx="2738718" cy="9859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474</Words>
  <Application>Microsoft Office PowerPoint</Application>
  <PresentationFormat>Custom</PresentationFormat>
  <Paragraphs>118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Canva Sans Bold</vt:lpstr>
      <vt:lpstr>Arial</vt:lpstr>
      <vt:lpstr>Calibri</vt:lpstr>
      <vt:lpstr>Montserrat</vt:lpstr>
      <vt:lpstr>Montserrat Ultra-Bold</vt:lpstr>
      <vt:lpstr>Poppins Bold</vt:lpstr>
      <vt:lpstr>Poppins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Company Profile Presentation</dc:title>
  <cp:lastModifiedBy>ahmad saefudin</cp:lastModifiedBy>
  <cp:revision>2</cp:revision>
  <dcterms:created xsi:type="dcterms:W3CDTF">2006-08-16T00:00:00Z</dcterms:created>
  <dcterms:modified xsi:type="dcterms:W3CDTF">2023-09-15T08:44:28Z</dcterms:modified>
  <dc:identifier>DAFq65_-SL4</dc:identifier>
</cp:coreProperties>
</file>